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Nunito" pitchFamily="2" charset="0"/>
      <p:regular r:id="rId16"/>
      <p:bold r:id="rId17"/>
      <p:italic r:id="rId18"/>
      <p:boldItalic r:id="rId19"/>
    </p:embeddedFont>
    <p:embeddedFont>
      <p:font typeface="Nunito ExtraBold" pitchFamily="2" charset="0"/>
      <p:bold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384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i+wTxN2K7rnQrLxxQNbCRwajRC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462D91-95BB-4AEA-85E5-8833345E7D1E}" v="4" dt="2024-04-18T15:57:01.6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Droguett" userId="b98dc45e39b78e26" providerId="LiveId" clId="{67462D91-95BB-4AEA-85E5-8833345E7D1E}"/>
    <pc:docChg chg="modSld">
      <pc:chgData name="Sandra Droguett" userId="b98dc45e39b78e26" providerId="LiveId" clId="{67462D91-95BB-4AEA-85E5-8833345E7D1E}" dt="2024-04-18T15:57:04.429" v="8" actId="14100"/>
      <pc:docMkLst>
        <pc:docMk/>
      </pc:docMkLst>
      <pc:sldChg chg="modSp mod modNotes">
        <pc:chgData name="Sandra Droguett" userId="b98dc45e39b78e26" providerId="LiveId" clId="{67462D91-95BB-4AEA-85E5-8833345E7D1E}" dt="2024-04-18T15:56:13.527" v="1" actId="14100"/>
        <pc:sldMkLst>
          <pc:docMk/>
          <pc:sldMk cId="0" sldId="257"/>
        </pc:sldMkLst>
        <pc:spChg chg="mod">
          <ac:chgData name="Sandra Droguett" userId="b98dc45e39b78e26" providerId="LiveId" clId="{67462D91-95BB-4AEA-85E5-8833345E7D1E}" dt="2024-04-18T15:56:13.527" v="1" actId="14100"/>
          <ac:spMkLst>
            <pc:docMk/>
            <pc:sldMk cId="0" sldId="257"/>
            <ac:spMk id="224" creationId="{00000000-0000-0000-0000-000000000000}"/>
          </ac:spMkLst>
        </pc:spChg>
      </pc:sldChg>
      <pc:sldChg chg="modSp mod modNotes">
        <pc:chgData name="Sandra Droguett" userId="b98dc45e39b78e26" providerId="LiveId" clId="{67462D91-95BB-4AEA-85E5-8833345E7D1E}" dt="2024-04-18T15:56:26.981" v="3" actId="14100"/>
        <pc:sldMkLst>
          <pc:docMk/>
          <pc:sldMk cId="0" sldId="259"/>
        </pc:sldMkLst>
        <pc:spChg chg="mod">
          <ac:chgData name="Sandra Droguett" userId="b98dc45e39b78e26" providerId="LiveId" clId="{67462D91-95BB-4AEA-85E5-8833345E7D1E}" dt="2024-04-18T15:56:26.981" v="3" actId="14100"/>
          <ac:spMkLst>
            <pc:docMk/>
            <pc:sldMk cId="0" sldId="259"/>
            <ac:spMk id="245" creationId="{00000000-0000-0000-0000-000000000000}"/>
          </ac:spMkLst>
        </pc:spChg>
      </pc:sldChg>
      <pc:sldChg chg="modSp mod">
        <pc:chgData name="Sandra Droguett" userId="b98dc45e39b78e26" providerId="LiveId" clId="{67462D91-95BB-4AEA-85E5-8833345E7D1E}" dt="2024-04-18T15:56:44.428" v="6" actId="14100"/>
        <pc:sldMkLst>
          <pc:docMk/>
          <pc:sldMk cId="0" sldId="260"/>
        </pc:sldMkLst>
        <pc:spChg chg="mod">
          <ac:chgData name="Sandra Droguett" userId="b98dc45e39b78e26" providerId="LiveId" clId="{67462D91-95BB-4AEA-85E5-8833345E7D1E}" dt="2024-04-18T15:56:40.422" v="5" actId="14100"/>
          <ac:spMkLst>
            <pc:docMk/>
            <pc:sldMk cId="0" sldId="260"/>
            <ac:spMk id="250" creationId="{00000000-0000-0000-0000-000000000000}"/>
          </ac:spMkLst>
        </pc:spChg>
        <pc:spChg chg="mod">
          <ac:chgData name="Sandra Droguett" userId="b98dc45e39b78e26" providerId="LiveId" clId="{67462D91-95BB-4AEA-85E5-8833345E7D1E}" dt="2024-04-18T15:56:44.428" v="6" actId="14100"/>
          <ac:spMkLst>
            <pc:docMk/>
            <pc:sldMk cId="0" sldId="260"/>
            <ac:spMk id="252" creationId="{00000000-0000-0000-0000-000000000000}"/>
          </ac:spMkLst>
        </pc:spChg>
      </pc:sldChg>
      <pc:sldChg chg="modSp mod modNotes">
        <pc:chgData name="Sandra Droguett" userId="b98dc45e39b78e26" providerId="LiveId" clId="{67462D91-95BB-4AEA-85E5-8833345E7D1E}" dt="2024-04-18T15:57:04.429" v="8" actId="14100"/>
        <pc:sldMkLst>
          <pc:docMk/>
          <pc:sldMk cId="0" sldId="268"/>
        </pc:sldMkLst>
        <pc:spChg chg="mod">
          <ac:chgData name="Sandra Droguett" userId="b98dc45e39b78e26" providerId="LiveId" clId="{67462D91-95BB-4AEA-85E5-8833345E7D1E}" dt="2024-04-18T15:57:04.429" v="8" actId="14100"/>
          <ac:spMkLst>
            <pc:docMk/>
            <pc:sldMk cId="0" sldId="268"/>
            <ac:spMk id="31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5" name="Google Shape;2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0" name="Google Shape;2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6" name="Google Shape;2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acc909206a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g2acc909206a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acc909206a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2acc909206a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acc909206a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g2acc909206a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acc909206a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2acc909206a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8" name="Google Shape;2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aa4e79a324_1_6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6" name="Google Shape;256;g2aa4e79a324_1_6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acc909206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2" name="Google Shape;262;g2acc909206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8" name="Google Shape;2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acc909206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4" name="Google Shape;274;g2acc909206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cabezado de sección">
  <p:cSld name="1_Encabezado de secció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6" name="Google Shape;56;p2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cabezado de sección">
  <p:cSld name="2_Encabezado de secció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1" name="Google Shape;61;p2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cabezado de sección">
  <p:cSld name="3_Encabezado de secció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6" name="Google Shape;66;p2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2" name="Google Shape;72;p3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os objetos">
  <p:cSld name="1_Dos objeto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8" name="Google Shape;78;p31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65B32E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79" name="Google Shape;79;p3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os objetos">
  <p:cSld name="2_Dos objeto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3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os objetos">
  <p:cSld name="3_Dos objeto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1" name="Google Shape;91;p33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EF7D00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92" name="Google Shape;92;p3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7" name="Google Shape;97;p34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98" name="Google Shape;98;p3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4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3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ación">
  <p:cSld name="1_Comparació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35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06" name="Google Shape;106;p3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5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ación" type="twoTxTwoObj">
  <p:cSld name="TWO_OBJECTS_WITH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3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3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5" name="Google Shape;115;p3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6" name="Google Shape;116;p3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1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mparación">
  <p:cSld name="3_Comparació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37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22" name="Google Shape;122;p3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7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3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8" name="Google Shape;128;p3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olo el título">
  <p:cSld name="1_Solo el título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2" name="Google Shape;132;p3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>
  <p:cSld name="2_Solo el título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6" name="Google Shape;136;p4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olo el título">
  <p:cSld name="3_Solo el título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0" name="Google Shape;140;p4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4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>
  <p:cSld name="1_En blanco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4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 blanco">
  <p:cSld name="2_En blanco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 blanco">
  <p:cSld name="3_En blanco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4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7" name="Google Shape;157;p4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58" name="Google Shape;158;p4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ido con título">
  <p:cSld name="1_Contenido con título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4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3" name="Google Shape;163;p4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4" name="Google Shape;164;p47"/>
          <p:cNvSpPr txBox="1"/>
          <p:nvPr/>
        </p:nvSpPr>
        <p:spPr>
          <a:xfrm>
            <a:off x="232756" y="6390700"/>
            <a:ext cx="14962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Sumo Primero 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ido con título">
  <p:cSld name="2_Contenido con título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9" name="Google Shape;169;p4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0" name="Google Shape;170;p4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ido con título">
  <p:cSld name="3_Contenido con título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5" name="Google Shape;175;p4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6" name="Google Shape;176;p4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5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p5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2" name="Google Shape;182;p5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n con título">
  <p:cSld name="1_Imagen con título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5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5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7" name="Google Shape;187;p5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8" name="Google Shape;188;p5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n con título">
  <p:cSld name="2_Imagen con título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5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5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3" name="Google Shape;193;p5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94" name="Google Shape;194;p5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n con título">
  <p:cSld name="3_Imagen con título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5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5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9" name="Google Shape;199;p5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200" name="Google Shape;200;p5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5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5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6" name="Google Shape;36;p2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" name="Google Shape;41;p2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y objetos">
  <p:cSld name="2_Título y objeto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1" name="Google Shape;51;p2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8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Relationship Id="rId9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"/>
          <p:cNvSpPr txBox="1">
            <a:spLocks noGrp="1"/>
          </p:cNvSpPr>
          <p:nvPr>
            <p:ph type="subTitle" idx="1"/>
          </p:nvPr>
        </p:nvSpPr>
        <p:spPr>
          <a:xfrm>
            <a:off x="1524000" y="177595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AD65"/>
              </a:buClr>
              <a:buSzPts val="9600"/>
              <a:buNone/>
            </a:pPr>
            <a:r>
              <a:rPr lang="es-ES" sz="9600">
                <a:solidFill>
                  <a:schemeClr val="accent2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Sumo Primero</a:t>
            </a:r>
            <a:endParaRPr sz="9600">
              <a:solidFill>
                <a:schemeClr val="accent2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218" name="Google Shape;218;p1"/>
          <p:cNvSpPr txBox="1"/>
          <p:nvPr/>
        </p:nvSpPr>
        <p:spPr>
          <a:xfrm>
            <a:off x="1676400" y="3133953"/>
            <a:ext cx="9144000" cy="784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AD65"/>
              </a:buClr>
              <a:buSzPts val="5400"/>
              <a:buFont typeface="Arial"/>
              <a:buNone/>
            </a:pPr>
            <a:r>
              <a:rPr lang="es-ES" sz="5400" b="0" i="0" u="none" strike="noStrike" cap="none">
                <a:solidFill>
                  <a:srgbClr val="F7AD65"/>
                </a:solidFill>
                <a:latin typeface="Nunito"/>
                <a:ea typeface="Nunito"/>
                <a:cs typeface="Nunito"/>
                <a:sym typeface="Nunito"/>
              </a:rPr>
              <a:t>  </a:t>
            </a:r>
            <a:r>
              <a:rPr lang="es-ES" sz="54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Vistas</a:t>
            </a:r>
            <a:endParaRPr sz="5400" b="0" i="0" u="none" strike="noStrike" cap="none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9" name="Google Shape;219;p1"/>
          <p:cNvSpPr txBox="1"/>
          <p:nvPr/>
        </p:nvSpPr>
        <p:spPr>
          <a:xfrm>
            <a:off x="1804353" y="4145915"/>
            <a:ext cx="8583300" cy="16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4º básico. Unidad 4.</a:t>
            </a:r>
            <a:endParaRPr sz="1800" b="0" i="0" u="none" strike="noStrike" cap="none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Capítulo 21: Vistas.</a:t>
            </a:r>
            <a:endParaRPr sz="1800" b="0" i="0" u="none" strike="noStrike" cap="none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Distintas vistas de un objeto.</a:t>
            </a:r>
            <a:endParaRPr sz="1800" b="0" i="0" u="none" strike="noStrike" cap="none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b="0" i="0" u="none" strike="noStrike" cap="none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Página 171 (Ejemplo).</a:t>
            </a:r>
            <a:endParaRPr sz="1800" b="0" i="0" u="none" strike="noStrike" cap="none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"/>
          <p:cNvSpPr txBox="1"/>
          <p:nvPr/>
        </p:nvSpPr>
        <p:spPr>
          <a:xfrm>
            <a:off x="1308575" y="588852"/>
            <a:ext cx="9359400" cy="11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4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Vista desde arriba:</a:t>
            </a:r>
            <a:endParaRPr sz="4400" i="0" u="none" strike="noStrike" cap="none">
              <a:solidFill>
                <a:srgbClr val="FF7E00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pic>
        <p:nvPicPr>
          <p:cNvPr id="283" name="Google Shape;283;p5"/>
          <p:cNvPicPr preferRelativeResize="0"/>
          <p:nvPr/>
        </p:nvPicPr>
        <p:blipFill rotWithShape="1">
          <a:blip r:embed="rId3">
            <a:alphaModFix/>
          </a:blip>
          <a:srcRect l="37419" t="38126" r="36926" b="41177"/>
          <a:stretch/>
        </p:blipFill>
        <p:spPr>
          <a:xfrm>
            <a:off x="3594100" y="2262600"/>
            <a:ext cx="4064000" cy="2459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"/>
          <p:cNvSpPr txBox="1"/>
          <p:nvPr/>
        </p:nvSpPr>
        <p:spPr>
          <a:xfrm>
            <a:off x="1308575" y="588852"/>
            <a:ext cx="9359400" cy="11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4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Vista desde abajo:</a:t>
            </a:r>
            <a:endParaRPr sz="4400" i="0" u="none" strike="noStrike" cap="none">
              <a:solidFill>
                <a:srgbClr val="FF7E00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pic>
        <p:nvPicPr>
          <p:cNvPr id="289" name="Google Shape;289;p6"/>
          <p:cNvPicPr preferRelativeResize="0"/>
          <p:nvPr/>
        </p:nvPicPr>
        <p:blipFill rotWithShape="1">
          <a:blip r:embed="rId3">
            <a:alphaModFix/>
          </a:blip>
          <a:srcRect l="22549" t="28541" r="20915" b="26362"/>
          <a:stretch/>
        </p:blipFill>
        <p:spPr>
          <a:xfrm>
            <a:off x="4006850" y="2679700"/>
            <a:ext cx="4394197" cy="2628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7"/>
          <p:cNvPicPr preferRelativeResize="0"/>
          <p:nvPr/>
        </p:nvPicPr>
        <p:blipFill rotWithShape="1">
          <a:blip r:embed="rId3">
            <a:alphaModFix/>
          </a:blip>
          <a:srcRect l="28858" t="20056" r="17401" b="23013"/>
          <a:stretch/>
        </p:blipFill>
        <p:spPr>
          <a:xfrm>
            <a:off x="4241800" y="2093678"/>
            <a:ext cx="2768600" cy="21997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5" name="Google Shape;295;p7"/>
          <p:cNvGrpSpPr/>
          <p:nvPr/>
        </p:nvGrpSpPr>
        <p:grpSpPr>
          <a:xfrm>
            <a:off x="4508500" y="4558334"/>
            <a:ext cx="4648200" cy="1784152"/>
            <a:chOff x="4508500" y="4558334"/>
            <a:chExt cx="4648200" cy="1784152"/>
          </a:xfrm>
        </p:grpSpPr>
        <p:pic>
          <p:nvPicPr>
            <p:cNvPr id="296" name="Google Shape;296;p7"/>
            <p:cNvPicPr preferRelativeResize="0"/>
            <p:nvPr/>
          </p:nvPicPr>
          <p:blipFill rotWithShape="1">
            <a:blip r:embed="rId4">
              <a:alphaModFix/>
            </a:blip>
            <a:srcRect l="28105" t="23747" r="19607" b="23311"/>
            <a:stretch/>
          </p:blipFill>
          <p:spPr>
            <a:xfrm>
              <a:off x="4508500" y="4558334"/>
              <a:ext cx="2349500" cy="17841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7" name="Google Shape;297;p7"/>
            <p:cNvSpPr txBox="1"/>
            <p:nvPr/>
          </p:nvSpPr>
          <p:spPr>
            <a:xfrm>
              <a:off x="6832600" y="4889500"/>
              <a:ext cx="23241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 i="0" u="none" strike="noStrike" cap="none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Frente</a:t>
              </a:r>
              <a:endParaRPr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98" name="Google Shape;298;p7"/>
          <p:cNvGrpSpPr/>
          <p:nvPr/>
        </p:nvGrpSpPr>
        <p:grpSpPr>
          <a:xfrm>
            <a:off x="7594600" y="2092955"/>
            <a:ext cx="3568700" cy="2200494"/>
            <a:chOff x="7594600" y="2092955"/>
            <a:chExt cx="3568700" cy="2200494"/>
          </a:xfrm>
        </p:grpSpPr>
        <p:pic>
          <p:nvPicPr>
            <p:cNvPr id="299" name="Google Shape;299;p7"/>
            <p:cNvPicPr preferRelativeResize="0"/>
            <p:nvPr/>
          </p:nvPicPr>
          <p:blipFill rotWithShape="1">
            <a:blip r:embed="rId5">
              <a:alphaModFix/>
            </a:blip>
            <a:srcRect l="34804" t="22440" r="29738" b="23312"/>
            <a:stretch/>
          </p:blipFill>
          <p:spPr>
            <a:xfrm>
              <a:off x="7594600" y="2092955"/>
              <a:ext cx="1917700" cy="22004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0" name="Google Shape;300;p7"/>
            <p:cNvSpPr txBox="1"/>
            <p:nvPr/>
          </p:nvSpPr>
          <p:spPr>
            <a:xfrm>
              <a:off x="9512300" y="2309578"/>
              <a:ext cx="1651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 i="0" u="none" strike="noStrike" cap="none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Derecha</a:t>
              </a:r>
              <a:endParaRPr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301" name="Google Shape;301;p7"/>
          <p:cNvGrpSpPr/>
          <p:nvPr/>
        </p:nvGrpSpPr>
        <p:grpSpPr>
          <a:xfrm>
            <a:off x="4241800" y="285968"/>
            <a:ext cx="3492500" cy="1675267"/>
            <a:chOff x="4241800" y="285968"/>
            <a:chExt cx="3492500" cy="1675267"/>
          </a:xfrm>
        </p:grpSpPr>
        <p:pic>
          <p:nvPicPr>
            <p:cNvPr id="302" name="Google Shape;302;p7"/>
            <p:cNvPicPr preferRelativeResize="0"/>
            <p:nvPr/>
          </p:nvPicPr>
          <p:blipFill rotWithShape="1">
            <a:blip r:embed="rId6">
              <a:alphaModFix/>
            </a:blip>
            <a:srcRect l="37419" t="38126" r="36926" b="41177"/>
            <a:stretch/>
          </p:blipFill>
          <p:spPr>
            <a:xfrm>
              <a:off x="4241800" y="285968"/>
              <a:ext cx="2768600" cy="16752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3" name="Google Shape;303;p7"/>
            <p:cNvSpPr txBox="1"/>
            <p:nvPr/>
          </p:nvSpPr>
          <p:spPr>
            <a:xfrm>
              <a:off x="7010400" y="436834"/>
              <a:ext cx="7239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 i="0" u="none" strike="noStrike" cap="none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Arriba</a:t>
              </a:r>
              <a:endParaRPr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304" name="Google Shape;304;p7"/>
          <p:cNvGrpSpPr/>
          <p:nvPr/>
        </p:nvGrpSpPr>
        <p:grpSpPr>
          <a:xfrm>
            <a:off x="1320800" y="2092234"/>
            <a:ext cx="2503198" cy="2199772"/>
            <a:chOff x="838200" y="2092234"/>
            <a:chExt cx="2503198" cy="2199772"/>
          </a:xfrm>
        </p:grpSpPr>
        <p:pic>
          <p:nvPicPr>
            <p:cNvPr id="305" name="Google Shape;305;p7"/>
            <p:cNvPicPr preferRelativeResize="0"/>
            <p:nvPr/>
          </p:nvPicPr>
          <p:blipFill rotWithShape="1">
            <a:blip r:embed="rId7">
              <a:alphaModFix/>
            </a:blip>
            <a:srcRect l="38724" t="22658" r="28268" b="12853"/>
            <a:stretch/>
          </p:blipFill>
          <p:spPr>
            <a:xfrm>
              <a:off x="1840202" y="2092234"/>
              <a:ext cx="1501196" cy="21997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6" name="Google Shape;306;p7"/>
            <p:cNvSpPr txBox="1"/>
            <p:nvPr/>
          </p:nvSpPr>
          <p:spPr>
            <a:xfrm>
              <a:off x="838200" y="2308855"/>
              <a:ext cx="13208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 i="0" u="none" strike="noStrike" cap="none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Izquierda</a:t>
              </a:r>
              <a:endParaRPr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307" name="Google Shape;307;p7"/>
          <p:cNvGrpSpPr/>
          <p:nvPr/>
        </p:nvGrpSpPr>
        <p:grpSpPr>
          <a:xfrm>
            <a:off x="7994650" y="4558334"/>
            <a:ext cx="2324100" cy="1654943"/>
            <a:chOff x="7994650" y="4558334"/>
            <a:chExt cx="2324100" cy="1654943"/>
          </a:xfrm>
        </p:grpSpPr>
        <p:pic>
          <p:nvPicPr>
            <p:cNvPr id="308" name="Google Shape;308;p7"/>
            <p:cNvPicPr preferRelativeResize="0"/>
            <p:nvPr/>
          </p:nvPicPr>
          <p:blipFill rotWithShape="1">
            <a:blip r:embed="rId8">
              <a:alphaModFix/>
            </a:blip>
            <a:srcRect l="22549" t="28541" r="20915" b="26362"/>
            <a:stretch/>
          </p:blipFill>
          <p:spPr>
            <a:xfrm>
              <a:off x="7994650" y="4558334"/>
              <a:ext cx="2324100" cy="13904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9" name="Google Shape;309;p7"/>
            <p:cNvSpPr txBox="1"/>
            <p:nvPr/>
          </p:nvSpPr>
          <p:spPr>
            <a:xfrm>
              <a:off x="8845550" y="5905500"/>
              <a:ext cx="103505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 i="0" u="none" strike="noStrike" cap="none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Abajo</a:t>
              </a:r>
              <a:endParaRPr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310" name="Google Shape;310;p7"/>
          <p:cNvGrpSpPr/>
          <p:nvPr/>
        </p:nvGrpSpPr>
        <p:grpSpPr>
          <a:xfrm>
            <a:off x="939800" y="270409"/>
            <a:ext cx="3103431" cy="1736625"/>
            <a:chOff x="939800" y="270409"/>
            <a:chExt cx="3103431" cy="1736625"/>
          </a:xfrm>
        </p:grpSpPr>
        <p:pic>
          <p:nvPicPr>
            <p:cNvPr id="311" name="Google Shape;311;p7"/>
            <p:cNvPicPr preferRelativeResize="0"/>
            <p:nvPr/>
          </p:nvPicPr>
          <p:blipFill rotWithShape="1">
            <a:blip r:embed="rId9">
              <a:alphaModFix/>
            </a:blip>
            <a:srcRect l="7842" t="13290" r="15849" b="11765"/>
            <a:stretch/>
          </p:blipFill>
          <p:spPr>
            <a:xfrm>
              <a:off x="1685661" y="270409"/>
              <a:ext cx="2357570" cy="1736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2" name="Google Shape;312;p7"/>
            <p:cNvSpPr txBox="1"/>
            <p:nvPr/>
          </p:nvSpPr>
          <p:spPr>
            <a:xfrm>
              <a:off x="939800" y="436834"/>
              <a:ext cx="762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 i="0" u="none" strike="noStrike" cap="none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Atrás</a:t>
              </a:r>
              <a:endParaRPr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g2acc909206a_0_92" descr="Dibujo animado de un personaje animad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7531" y="2619251"/>
            <a:ext cx="1970203" cy="275339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g2acc909206a_0_92"/>
          <p:cNvSpPr/>
          <p:nvPr/>
        </p:nvSpPr>
        <p:spPr>
          <a:xfrm>
            <a:off x="3633625" y="1612550"/>
            <a:ext cx="7730100" cy="1101600"/>
          </a:xfrm>
          <a:prstGeom prst="wedgeRoundRectCallout">
            <a:avLst>
              <a:gd name="adj1" fmla="val -55285"/>
              <a:gd name="adj2" fmla="val 116454"/>
              <a:gd name="adj3" fmla="val 16667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¡Muy bien! 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24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¡Ahora puedes seguir practicando con otros objetos!</a:t>
            </a:r>
            <a:endParaRPr sz="24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acc909206a_0_63"/>
          <p:cNvSpPr/>
          <p:nvPr/>
        </p:nvSpPr>
        <p:spPr>
          <a:xfrm>
            <a:off x="2997250" y="575500"/>
            <a:ext cx="7482600" cy="1083600"/>
          </a:xfrm>
          <a:prstGeom prst="wedgeRoundRectCallout">
            <a:avLst>
              <a:gd name="adj1" fmla="val -56730"/>
              <a:gd name="adj2" fmla="val 95199"/>
              <a:gd name="adj3" fmla="val 16667"/>
            </a:avLst>
          </a:prstGeom>
          <a:solidFill>
            <a:schemeClr val="lt1"/>
          </a:solidFill>
          <a:ln w="9525" cap="flat" cmpd="sng">
            <a:solidFill>
              <a:srgbClr val="FF7E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24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Recuerda que la vista que tengas de un objeto depende del lugar desde donde lo mires… </a:t>
            </a:r>
            <a:endParaRPr sz="14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25" name="Google Shape;225;g2acc909206a_0_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814800" y="1284600"/>
            <a:ext cx="1258150" cy="246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2acc909206a_0_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43775" y="2279700"/>
            <a:ext cx="4486275" cy="30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g2acc909206a_0_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36638" y="3899438"/>
            <a:ext cx="1152525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2acc909206a_0_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9975" y="4054450"/>
            <a:ext cx="1495425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g2acc909206a_0_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22950" y="1054075"/>
            <a:ext cx="4486275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g2acc909206a_0_7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64825" y="295850"/>
            <a:ext cx="1095375" cy="13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2acc909206a_0_7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41225" y="291088"/>
            <a:ext cx="1495425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g2acc909206a_0_71"/>
          <p:cNvSpPr txBox="1"/>
          <p:nvPr/>
        </p:nvSpPr>
        <p:spPr>
          <a:xfrm>
            <a:off x="729875" y="619700"/>
            <a:ext cx="1674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Así ve la casa Juan.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7" name="Google Shape;237;g2acc909206a_0_71"/>
          <p:cNvSpPr txBox="1"/>
          <p:nvPr/>
        </p:nvSpPr>
        <p:spPr>
          <a:xfrm>
            <a:off x="2657825" y="5109075"/>
            <a:ext cx="2726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Desde donde está Matías se ve así.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8" name="Google Shape;238;g2acc909206a_0_71"/>
          <p:cNvSpPr txBox="1"/>
          <p:nvPr/>
        </p:nvSpPr>
        <p:spPr>
          <a:xfrm>
            <a:off x="8317725" y="4186400"/>
            <a:ext cx="1674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Así ve la casa Sofía.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9" name="Google Shape;239;g2acc909206a_0_71"/>
          <p:cNvSpPr txBox="1"/>
          <p:nvPr/>
        </p:nvSpPr>
        <p:spPr>
          <a:xfrm>
            <a:off x="10268650" y="515188"/>
            <a:ext cx="1611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Así ve la casa Ema.</a:t>
            </a:r>
            <a:endParaRPr sz="2400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g2acc909206a_0_85" descr="Icon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9286" y="1834300"/>
            <a:ext cx="2226013" cy="2753389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2acc909206a_0_85"/>
          <p:cNvSpPr/>
          <p:nvPr/>
        </p:nvSpPr>
        <p:spPr>
          <a:xfrm>
            <a:off x="2352000" y="748425"/>
            <a:ext cx="4893000" cy="874500"/>
          </a:xfrm>
          <a:prstGeom prst="wedgeRoundRectCallout">
            <a:avLst>
              <a:gd name="adj1" fmla="val 61627"/>
              <a:gd name="adj2" fmla="val 140922"/>
              <a:gd name="adj3" fmla="val 16667"/>
            </a:avLst>
          </a:prstGeom>
          <a:solidFill>
            <a:srgbClr val="FFFFFF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30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Veamos un ejemplo</a:t>
            </a:r>
            <a:r>
              <a:rPr lang="es-ES" sz="3000">
                <a:latin typeface="Nunito"/>
                <a:ea typeface="Nunito"/>
                <a:cs typeface="Nunito"/>
                <a:sym typeface="Nunito"/>
              </a:rPr>
              <a:t>…</a:t>
            </a:r>
            <a:endParaRPr sz="3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"/>
          <p:cNvSpPr/>
          <p:nvPr/>
        </p:nvSpPr>
        <p:spPr>
          <a:xfrm>
            <a:off x="2464675" y="1636600"/>
            <a:ext cx="4893000" cy="874500"/>
          </a:xfrm>
          <a:prstGeom prst="wedgeRoundRectCallout">
            <a:avLst>
              <a:gd name="adj1" fmla="val -55406"/>
              <a:gd name="adj2" fmla="val 127852"/>
              <a:gd name="adj3" fmla="val 16667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24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Con mis cubos formé esta figura</a:t>
            </a:r>
            <a:r>
              <a:rPr lang="es-ES" sz="2400">
                <a:latin typeface="Nunito"/>
                <a:ea typeface="Nunito"/>
                <a:cs typeface="Nunito"/>
                <a:sym typeface="Nunito"/>
              </a:rPr>
              <a:t>.</a:t>
            </a:r>
            <a:endParaRPr sz="14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51" name="Google Shape;251;p3"/>
          <p:cNvPicPr preferRelativeResize="0"/>
          <p:nvPr/>
        </p:nvPicPr>
        <p:blipFill rotWithShape="1">
          <a:blip r:embed="rId3">
            <a:alphaModFix/>
          </a:blip>
          <a:srcRect l="8453" r="8502"/>
          <a:stretch/>
        </p:blipFill>
        <p:spPr>
          <a:xfrm>
            <a:off x="658475" y="1924275"/>
            <a:ext cx="1467875" cy="2396874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"/>
          <p:cNvSpPr/>
          <p:nvPr/>
        </p:nvSpPr>
        <p:spPr>
          <a:xfrm>
            <a:off x="2464675" y="4397500"/>
            <a:ext cx="4668600" cy="1085100"/>
          </a:xfrm>
          <a:prstGeom prst="wedgeRoundRectCallout">
            <a:avLst>
              <a:gd name="adj1" fmla="val -56578"/>
              <a:gd name="adj2" fmla="val -129211"/>
              <a:gd name="adj3" fmla="val 16667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24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¿Cómo se ver</a:t>
            </a:r>
            <a:r>
              <a:rPr lang="es-ES" sz="2400">
                <a:latin typeface="Nunito"/>
                <a:ea typeface="Nunito"/>
                <a:cs typeface="Nunito"/>
                <a:sym typeface="Nunito"/>
              </a:rPr>
              <a:t>á</a:t>
            </a:r>
            <a:r>
              <a:rPr lang="es-ES" sz="24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desde arriba? </a:t>
            </a:r>
            <a:endParaRPr sz="24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240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¿Y desde el lado? </a:t>
            </a:r>
            <a:endParaRPr sz="14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53" name="Google Shape;253;p3"/>
          <p:cNvPicPr preferRelativeResize="0"/>
          <p:nvPr/>
        </p:nvPicPr>
        <p:blipFill rotWithShape="1">
          <a:blip r:embed="rId4">
            <a:alphaModFix/>
          </a:blip>
          <a:srcRect l="28858" t="20056" r="17401" b="23013"/>
          <a:stretch/>
        </p:blipFill>
        <p:spPr>
          <a:xfrm>
            <a:off x="7556500" y="1844338"/>
            <a:ext cx="4176902" cy="3318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aa4e79a324_1_654"/>
          <p:cNvSpPr txBox="1"/>
          <p:nvPr/>
        </p:nvSpPr>
        <p:spPr>
          <a:xfrm>
            <a:off x="1308575" y="588852"/>
            <a:ext cx="9359400" cy="11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4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Vista desde el frente:</a:t>
            </a:r>
            <a:endParaRPr sz="5420" i="0" u="none" strike="noStrike" cap="none">
              <a:solidFill>
                <a:srgbClr val="FF7E00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pic>
        <p:nvPicPr>
          <p:cNvPr id="259" name="Google Shape;259;g2aa4e79a324_1_654"/>
          <p:cNvPicPr preferRelativeResize="0"/>
          <p:nvPr/>
        </p:nvPicPr>
        <p:blipFill rotWithShape="1">
          <a:blip r:embed="rId3">
            <a:alphaModFix/>
          </a:blip>
          <a:srcRect l="28105" t="23747" r="19607" b="23311"/>
          <a:stretch/>
        </p:blipFill>
        <p:spPr>
          <a:xfrm>
            <a:off x="3822700" y="2016649"/>
            <a:ext cx="4064000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acc909206a_0_15"/>
          <p:cNvSpPr txBox="1"/>
          <p:nvPr/>
        </p:nvSpPr>
        <p:spPr>
          <a:xfrm>
            <a:off x="1079500" y="35073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4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Vista de la derecha:</a:t>
            </a:r>
            <a:endParaRPr sz="4400" i="0" u="none" strike="noStrike" cap="none">
              <a:solidFill>
                <a:srgbClr val="FF7E00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pic>
        <p:nvPicPr>
          <p:cNvPr id="265" name="Google Shape;265;g2acc909206a_0_15"/>
          <p:cNvPicPr preferRelativeResize="0"/>
          <p:nvPr/>
        </p:nvPicPr>
        <p:blipFill rotWithShape="1">
          <a:blip r:embed="rId3">
            <a:alphaModFix/>
          </a:blip>
          <a:srcRect l="34804" t="22440" r="29738" b="23312"/>
          <a:stretch/>
        </p:blipFill>
        <p:spPr>
          <a:xfrm>
            <a:off x="4165600" y="2362200"/>
            <a:ext cx="2755900" cy="316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"/>
          <p:cNvSpPr txBox="1"/>
          <p:nvPr/>
        </p:nvSpPr>
        <p:spPr>
          <a:xfrm>
            <a:off x="1524000" y="588857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4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Vista de la izquierda:</a:t>
            </a:r>
            <a:endParaRPr sz="4400" i="0" u="none" strike="noStrike" cap="none">
              <a:solidFill>
                <a:srgbClr val="FF7E00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pic>
        <p:nvPicPr>
          <p:cNvPr id="271" name="Google Shape;271;p4"/>
          <p:cNvPicPr preferRelativeResize="0"/>
          <p:nvPr/>
        </p:nvPicPr>
        <p:blipFill rotWithShape="1">
          <a:blip r:embed="rId3">
            <a:alphaModFix/>
          </a:blip>
          <a:srcRect l="38724" t="22658" r="28268" b="12853"/>
          <a:stretch/>
        </p:blipFill>
        <p:spPr>
          <a:xfrm>
            <a:off x="4813300" y="2244557"/>
            <a:ext cx="2565400" cy="375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acc909206a_0_19"/>
          <p:cNvSpPr txBox="1"/>
          <p:nvPr/>
        </p:nvSpPr>
        <p:spPr>
          <a:xfrm>
            <a:off x="1524000" y="588857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44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Vista desde atrás:</a:t>
            </a:r>
            <a:endParaRPr sz="4400" i="0" u="none" strike="noStrike" cap="none">
              <a:solidFill>
                <a:srgbClr val="FF7E00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pic>
        <p:nvPicPr>
          <p:cNvPr id="277" name="Google Shape;277;g2acc909206a_0_19"/>
          <p:cNvPicPr preferRelativeResize="0"/>
          <p:nvPr/>
        </p:nvPicPr>
        <p:blipFill rotWithShape="1">
          <a:blip r:embed="rId3">
            <a:alphaModFix/>
          </a:blip>
          <a:srcRect l="7842" t="13290" r="15849" b="11765"/>
          <a:stretch/>
        </p:blipFill>
        <p:spPr>
          <a:xfrm>
            <a:off x="3759200" y="2154426"/>
            <a:ext cx="4203700" cy="3096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139</Words>
  <Application>Microsoft Office PowerPoint</Application>
  <PresentationFormat>Panorámica</PresentationFormat>
  <Paragraphs>29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Nunito ExtraBold</vt:lpstr>
      <vt:lpstr>Nunito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Tomás Gonzalo Basaure Retamal</dc:creator>
  <cp:lastModifiedBy>Sandra Verónica Droguett Villarroel</cp:lastModifiedBy>
  <cp:revision>1</cp:revision>
  <dcterms:created xsi:type="dcterms:W3CDTF">2023-12-14T15:16:26Z</dcterms:created>
  <dcterms:modified xsi:type="dcterms:W3CDTF">2024-04-18T15:57:10Z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3082-5.6.0.8082</vt:lpwstr>
  </property>
</Properties>
</file>