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8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</p:sldIdLst>
  <p:sldSz cy="6858000" cx="12192000"/>
  <p:notesSz cx="6858000" cy="9144000"/>
  <p:embeddedFontLst>
    <p:embeddedFont>
      <p:font typeface="Nunito SemiBold"/>
      <p:regular r:id="rId53"/>
      <p:bold r:id="rId54"/>
      <p:italic r:id="rId55"/>
      <p:boldItalic r:id="rId56"/>
    </p:embeddedFont>
    <p:embeddedFont>
      <p:font typeface="Nunito"/>
      <p:regular r:id="rId57"/>
      <p:bold r:id="rId58"/>
      <p:italic r:id="rId59"/>
      <p:boldItalic r:id="rId6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1" roundtripDataSignature="AMtx7mgU0XTnuNYvf6W39zC31VAHpeg1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1" Type="http://customschemas.google.com/relationships/presentationmetadata" Target="metadata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60" Type="http://schemas.openxmlformats.org/officeDocument/2006/relationships/font" Target="fonts/Nunito-boldItalic.fntdata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font" Target="fonts/NunitoSemiBold-regular.fntdata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font" Target="fonts/NunitoSemiBold-italic.fntdata"/><Relationship Id="rId10" Type="http://schemas.openxmlformats.org/officeDocument/2006/relationships/slide" Target="slides/slide6.xml"/><Relationship Id="rId54" Type="http://schemas.openxmlformats.org/officeDocument/2006/relationships/font" Target="fonts/NunitoSemiBold-bold.fntdata"/><Relationship Id="rId13" Type="http://schemas.openxmlformats.org/officeDocument/2006/relationships/slide" Target="slides/slide9.xml"/><Relationship Id="rId57" Type="http://schemas.openxmlformats.org/officeDocument/2006/relationships/font" Target="fonts/Nunito-regular.fntdata"/><Relationship Id="rId12" Type="http://schemas.openxmlformats.org/officeDocument/2006/relationships/slide" Target="slides/slide8.xml"/><Relationship Id="rId56" Type="http://schemas.openxmlformats.org/officeDocument/2006/relationships/font" Target="fonts/NunitoSemiBold-boldItalic.fntdata"/><Relationship Id="rId15" Type="http://schemas.openxmlformats.org/officeDocument/2006/relationships/slide" Target="slides/slide11.xml"/><Relationship Id="rId59" Type="http://schemas.openxmlformats.org/officeDocument/2006/relationships/font" Target="fonts/Nunito-italic.fntdata"/><Relationship Id="rId14" Type="http://schemas.openxmlformats.org/officeDocument/2006/relationships/slide" Target="slides/slide10.xml"/><Relationship Id="rId58" Type="http://schemas.openxmlformats.org/officeDocument/2006/relationships/font" Target="fonts/Nunito-bold.fnt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5" name="Google Shape;21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7" name="Google Shape;27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7" name="Google Shape;287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2" name="Google Shape;292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8" name="Google Shape;29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5" name="Google Shape;30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4" name="Google Shape;31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4" name="Google Shape;324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3" name="Google Shape;33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9" name="Google Shape;33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46" name="Google Shape;34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3" name="Google Shape;22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5" name="Google Shape;35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2c8c91483d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65" name="Google Shape;365;g2c8c91483d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75" name="Google Shape;375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84" name="Google Shape;384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95" name="Google Shape;395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07" name="Google Shape;407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2c8c91483d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12" name="Google Shape;412;g2c8c91483d6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c8c91483d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18" name="Google Shape;418;g2c8c91483d6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2c8c91483d6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29" name="Google Shape;429;g2c8c91483d6_0_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2c8c91483d6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35" name="Google Shape;435;g2c8c91483d6_0_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9" name="Google Shape;229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42" name="Google Shape;442;p6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2c8c91483d6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54" name="Google Shape;454;g2c8c91483d6_0_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c8c91483d6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60" name="Google Shape;460;g2c8c91483d6_0_8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67" name="Google Shape;467;p6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2c8c91483d6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9" name="Google Shape;479;g2c8c91483d6_0_1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2c8c91483d6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85" name="Google Shape;485;g2c8c91483d6_0_1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92" name="Google Shape;492;p6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c8c91483d6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04" name="Google Shape;504;g2c8c91483d6_0_1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c8c91483d6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09" name="Google Shape;509;g2c8c91483d6_0_1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2c8c91483d6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5" name="Google Shape;515;g2c8c91483d6_0_1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6" name="Google Shape;23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2c8c91483d6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26" name="Google Shape;526;g2c8c91483d6_0_20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2c8c91483d6_0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2" name="Google Shape;532;g2c8c91483d6_0_2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9" name="Google Shape;539;p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2c8c91483d6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51" name="Google Shape;551;g2c8c91483d6_0_2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g2c8c91483d6_0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57" name="Google Shape;557;g2c8c91483d6_0_2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64" name="Google Shape;564;p6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2c8c91483d6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76" name="Google Shape;576;g2c8c91483d6_0_2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2" name="Google Shape;58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93" name="Google Shape;593;p7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1" name="Google Shape;24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7" name="Google Shape;24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4" name="Google Shape;25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3" name="Google Shape;26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9" name="Google Shape;269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cabezado de sección">
  <p:cSld name="1_Encabezado de secció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6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6" name="Google Shape;56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cabezado de sección">
  <p:cSld name="2_Encabezado de secció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7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1" name="Google Shape;61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cabezado de sección">
  <p:cSld name="3_Encabezado de secció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3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8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6" name="Google Shape;66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>
  <p:cSld name="Dos objeto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9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9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72" name="Google Shape;72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os objetos">
  <p:cSld name="1_Dos objeto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8" name="Google Shape;78;p40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65B32E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79" name="Google Shape;79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os objetos">
  <p:cSld name="2_Dos objeto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1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41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85" name="Google Shape;85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os objetos">
  <p:cSld name="3_Dos objeto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2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42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91" name="Google Shape;91;p42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EF7D00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92" name="Google Shape;92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>
  <p:cSld name="Comparació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4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4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7" name="Google Shape;97;p43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98" name="Google Shape;98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43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43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ación">
  <p:cSld name="1_Comparació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4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5" name="Google Shape;105;p44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06" name="Google Shape;106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4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44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ación" type="twoTxTwoObj">
  <p:cSld name="TWO_OBJECTS_WITH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3" name="Google Shape;113;p45"/>
          <p:cNvSpPr txBox="1"/>
          <p:nvPr>
            <p:ph idx="2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4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5" name="Google Shape;115;p45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16" name="Google Shape;116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8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9" name="Google Shape;1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mparación">
  <p:cSld name="3_Comparación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4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1" name="Google Shape;121;p46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22" name="Google Shape;122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6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46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28" name="Google Shape;128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olo el título">
  <p:cSld name="1_Solo el título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2" name="Google Shape;132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olo el título">
  <p:cSld name="2_Solo el título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6" name="Google Shape;136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olo el título">
  <p:cSld name="3_Solo el título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40" name="Google Shape;140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3" name="Google Shape;143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 blanco">
  <p:cSld name="1_En blanco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6" name="Google Shape;146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 blanco">
  <p:cSld name="2_En blanco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9" name="Google Shape;149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 blanco">
  <p:cSld name="3_En blanco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52" name="Google Shape;152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5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5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7" name="Google Shape;157;p5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58" name="Google Shape;158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ntenido con título">
  <p:cSld name="1_Contenido con título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5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5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3" name="Google Shape;163;p5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4" name="Google Shape;164;p56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CL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ntenido con título">
  <p:cSld name="2_Contenido con título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5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5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9" name="Google Shape;169;p5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70" name="Google Shape;170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ntenido con título">
  <p:cSld name="3_Contenido con título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5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5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75" name="Google Shape;175;p5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76" name="Google Shape;176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5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5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1" name="Google Shape;181;p5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2" name="Google Shape;182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magen con título">
  <p:cSld name="1_Imagen con título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6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6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7" name="Google Shape;187;p6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8" name="Google Shape;188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Imagen con título">
  <p:cSld name="2_Imagen con título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6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6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6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94" name="Google Shape;194;p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Imagen con título">
  <p:cSld name="3_Imagen con título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6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6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9" name="Google Shape;199;p6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200" name="Google Shape;200;p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6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4" name="Google Shape;204;p6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6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6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6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0" name="Google Shape;210;p6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6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6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>
  <p:cSld name="Título y objeto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36" name="Google Shape;3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>
  <p:cSld name="1_Título y objeto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1" name="Google Shape;4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y objetos">
  <p:cSld name="2_Título y objeto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4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6" name="Google Shape;4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5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1" name="Google Shape;51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Relationship Id="rId4" Type="http://schemas.openxmlformats.org/officeDocument/2006/relationships/image" Target="../media/image19.png"/><Relationship Id="rId5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4.png"/><Relationship Id="rId4" Type="http://schemas.openxmlformats.org/officeDocument/2006/relationships/image" Target="../media/image14.png"/><Relationship Id="rId5" Type="http://schemas.openxmlformats.org/officeDocument/2006/relationships/image" Target="../media/image1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6.png"/><Relationship Id="rId4" Type="http://schemas.openxmlformats.org/officeDocument/2006/relationships/image" Target="../media/image14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6.png"/><Relationship Id="rId4" Type="http://schemas.openxmlformats.org/officeDocument/2006/relationships/image" Target="../media/image14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7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7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7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7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Relationship Id="rId4" Type="http://schemas.openxmlformats.org/officeDocument/2006/relationships/image" Target="../media/image20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7.png"/><Relationship Id="rId4" Type="http://schemas.openxmlformats.org/officeDocument/2006/relationships/image" Target="../media/image1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7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7.png"/><Relationship Id="rId4" Type="http://schemas.openxmlformats.org/officeDocument/2006/relationships/image" Target="../media/image14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7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7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7.png"/><Relationship Id="rId4" Type="http://schemas.openxmlformats.org/officeDocument/2006/relationships/image" Target="../media/image14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7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27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14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7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27.png"/><Relationship Id="rId4" Type="http://schemas.openxmlformats.org/officeDocument/2006/relationships/image" Target="../media/image30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7.png"/><Relationship Id="rId4" Type="http://schemas.openxmlformats.org/officeDocument/2006/relationships/image" Target="../media/image30.png"/><Relationship Id="rId5" Type="http://schemas.openxmlformats.org/officeDocument/2006/relationships/image" Target="../media/image14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27.pn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7.png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27.png"/><Relationship Id="rId4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png"/><Relationship Id="rId4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"/>
          <p:cNvSpPr txBox="1"/>
          <p:nvPr>
            <p:ph idx="1" type="subTitle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9600"/>
              <a:buNone/>
            </a:pPr>
            <a:r>
              <a:rPr b="1" lang="es-CL" sz="9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>
              <a:solidFill>
                <a:schemeClr val="accent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8" name="Google Shape;218;p1"/>
          <p:cNvSpPr txBox="1"/>
          <p:nvPr/>
        </p:nvSpPr>
        <p:spPr>
          <a:xfrm>
            <a:off x="1524000" y="3116795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ct val="100000"/>
              <a:buFont typeface="Arial"/>
              <a:buNone/>
            </a:pPr>
            <a:r>
              <a:rPr b="0" i="0" lang="es-CL" sz="5400" u="none" cap="none" strike="noStrike">
                <a:solidFill>
                  <a:schemeClr val="accent2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Transformaciones isométricas</a:t>
            </a:r>
            <a:endParaRPr b="0" i="0" sz="1400" u="none" cap="none" strike="noStrike">
              <a:solidFill>
                <a:schemeClr val="accent2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524000" y="4331386"/>
            <a:ext cx="9144000" cy="1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4º básico. Unidad 4.</a:t>
            </a:r>
            <a:endParaRPr b="0" i="0" sz="2000" u="none" cap="none" strike="noStrike">
              <a:solidFill>
                <a:schemeClr val="accent2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Capítulo 19: Transformaciones isométricas.</a:t>
            </a:r>
            <a:endParaRPr b="0" i="0" sz="2000" u="none" cap="none" strike="noStrike">
              <a:solidFill>
                <a:schemeClr val="accent2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Para apoyar practica sobre rotación.</a:t>
            </a:r>
            <a:endParaRPr b="0" i="0" sz="2000" u="none" cap="none" strike="noStrike">
              <a:solidFill>
                <a:schemeClr val="accent2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Página 149.</a:t>
            </a:r>
            <a:endParaRPr b="0" i="0" sz="2000" u="none" cap="none" strike="noStrike">
              <a:solidFill>
                <a:schemeClr val="accent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descr="Imagen que contiene Logotipo&#10;&#10;Descripción generada automáticamente" id="220" name="Google Shape;22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92544" y="953813"/>
            <a:ext cx="3658111" cy="3934374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10"/>
          <p:cNvSpPr txBox="1"/>
          <p:nvPr/>
        </p:nvSpPr>
        <p:spPr>
          <a:xfrm>
            <a:off x="7860086" y="3940200"/>
            <a:ext cx="1067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81" name="Google Shape;281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30024" y="1239395"/>
            <a:ext cx="3817951" cy="22938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3" name="Google Shape;283;p10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4" name="Google Shape;284;p10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5" name="Google Shape;295;p12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1" name="Google Shape;301;p13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2" name="Google Shape;302;p13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Google Shape;307;p14"/>
          <p:cNvPicPr preferRelativeResize="0"/>
          <p:nvPr/>
        </p:nvPicPr>
        <p:blipFill rotWithShape="1">
          <a:blip r:embed="rId3">
            <a:alphaModFix/>
          </a:blip>
          <a:srcRect b="40991" l="0" r="0" t="19208"/>
          <a:stretch/>
        </p:blipFill>
        <p:spPr>
          <a:xfrm>
            <a:off x="6248614" y="2311400"/>
            <a:ext cx="3400900" cy="13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14"/>
          <p:cNvSpPr/>
          <p:nvPr/>
        </p:nvSpPr>
        <p:spPr>
          <a:xfrm>
            <a:off x="5213350" y="1225550"/>
            <a:ext cx="3859018" cy="3479800"/>
          </a:xfrm>
          <a:prstGeom prst="arc">
            <a:avLst>
              <a:gd fmla="val 11046356" name="adj1"/>
              <a:gd fmla="val 49680" name="adj2"/>
            </a:avLst>
          </a:prstGeom>
          <a:noFill/>
          <a:ln cap="flat" cmpd="sng" w="28575">
            <a:solidFill>
              <a:srgbClr val="000000"/>
            </a:solidFill>
            <a:prstDash val="dash"/>
            <a:miter lim="800000"/>
            <a:headEnd len="med" w="med" type="stealth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9" name="Google Shape;30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0" name="Google Shape;310;p14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1" name="Google Shape;311;p14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Google Shape;31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62281" y="956992"/>
            <a:ext cx="4029637" cy="3877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0024" y="1296141"/>
            <a:ext cx="3817951" cy="2293819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15"/>
          <p:cNvSpPr txBox="1"/>
          <p:nvPr/>
        </p:nvSpPr>
        <p:spPr>
          <a:xfrm>
            <a:off x="7525846" y="3940200"/>
            <a:ext cx="133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19" name="Google Shape;319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0" name="Google Shape;320;p15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21" name="Google Shape;321;p15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6" name="Google Shape;326;p16"/>
          <p:cNvPicPr preferRelativeResize="0"/>
          <p:nvPr/>
        </p:nvPicPr>
        <p:blipFill rotWithShape="1">
          <a:blip r:embed="rId3">
            <a:alphaModFix/>
          </a:blip>
          <a:srcRect b="0" l="0" r="0" t="21394"/>
          <a:stretch/>
        </p:blipFill>
        <p:spPr>
          <a:xfrm>
            <a:off x="1807576" y="2260313"/>
            <a:ext cx="7909933" cy="2871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16"/>
          <p:cNvPicPr preferRelativeResize="0"/>
          <p:nvPr/>
        </p:nvPicPr>
        <p:blipFill rotWithShape="1">
          <a:blip r:embed="rId3">
            <a:alphaModFix/>
          </a:blip>
          <a:srcRect b="73881" l="2128" r="91787" t="0"/>
          <a:stretch/>
        </p:blipFill>
        <p:spPr>
          <a:xfrm>
            <a:off x="719191" y="268201"/>
            <a:ext cx="481309" cy="954067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16"/>
          <p:cNvSpPr txBox="1"/>
          <p:nvPr/>
        </p:nvSpPr>
        <p:spPr>
          <a:xfrm>
            <a:off x="1200500" y="268201"/>
            <a:ext cx="9182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Se realiza una rotación de la figura, con centro en </a:t>
            </a:r>
            <a:r>
              <a:rPr b="0" i="1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O</a:t>
            </a: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 Indica el ángulo de giro.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9" name="Google Shape;329;p16"/>
          <p:cNvSpPr txBox="1"/>
          <p:nvPr/>
        </p:nvSpPr>
        <p:spPr>
          <a:xfrm>
            <a:off x="3412011" y="4577353"/>
            <a:ext cx="2354400" cy="6462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0" name="Google Shape;330;p16"/>
          <p:cNvSpPr txBox="1"/>
          <p:nvPr/>
        </p:nvSpPr>
        <p:spPr>
          <a:xfrm>
            <a:off x="6545067" y="4577353"/>
            <a:ext cx="10137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Giro de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Google Shape;335;p17"/>
          <p:cNvPicPr preferRelativeResize="0"/>
          <p:nvPr/>
        </p:nvPicPr>
        <p:blipFill rotWithShape="1">
          <a:blip r:embed="rId3">
            <a:alphaModFix/>
          </a:blip>
          <a:srcRect b="3222" l="20675" r="46989" t="22469"/>
          <a:stretch/>
        </p:blipFill>
        <p:spPr>
          <a:xfrm>
            <a:off x="2247900" y="1739900"/>
            <a:ext cx="3733800" cy="3962400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p17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Google Shape;341;p18"/>
          <p:cNvPicPr preferRelativeResize="0"/>
          <p:nvPr/>
        </p:nvPicPr>
        <p:blipFill rotWithShape="1">
          <a:blip r:embed="rId3">
            <a:alphaModFix/>
          </a:blip>
          <a:srcRect b="3222" l="20675" r="46989" t="22469"/>
          <a:stretch/>
        </p:blipFill>
        <p:spPr>
          <a:xfrm>
            <a:off x="2247900" y="1739900"/>
            <a:ext cx="37338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18"/>
          <p:cNvPicPr preferRelativeResize="0"/>
          <p:nvPr/>
        </p:nvPicPr>
        <p:blipFill rotWithShape="1">
          <a:blip r:embed="rId3">
            <a:alphaModFix/>
          </a:blip>
          <a:srcRect b="22990" l="20676" r="53588" t="22470"/>
          <a:stretch/>
        </p:blipFill>
        <p:spPr>
          <a:xfrm>
            <a:off x="7124700" y="1739900"/>
            <a:ext cx="2971800" cy="290830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18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Google Shape;348;p19"/>
          <p:cNvPicPr preferRelativeResize="0"/>
          <p:nvPr/>
        </p:nvPicPr>
        <p:blipFill rotWithShape="1">
          <a:blip r:embed="rId3">
            <a:alphaModFix/>
          </a:blip>
          <a:srcRect b="3222" l="20675" r="46989" t="22469"/>
          <a:stretch/>
        </p:blipFill>
        <p:spPr>
          <a:xfrm>
            <a:off x="2247900" y="1739900"/>
            <a:ext cx="37338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9"/>
          <p:cNvPicPr preferRelativeResize="0"/>
          <p:nvPr/>
        </p:nvPicPr>
        <p:blipFill rotWithShape="1">
          <a:blip r:embed="rId3">
            <a:alphaModFix/>
          </a:blip>
          <a:srcRect b="22990" l="20676" r="53588" t="22470"/>
          <a:stretch/>
        </p:blipFill>
        <p:spPr>
          <a:xfrm>
            <a:off x="7124700" y="1739900"/>
            <a:ext cx="2971800" cy="2908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0" name="Google Shape;350;p19"/>
          <p:cNvCxnSpPr/>
          <p:nvPr/>
        </p:nvCxnSpPr>
        <p:spPr>
          <a:xfrm flipH="1" rot="10800000">
            <a:off x="6616700" y="8763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1" name="Google Shape;351;p19"/>
          <p:cNvCxnSpPr/>
          <p:nvPr/>
        </p:nvCxnSpPr>
        <p:spPr>
          <a:xfrm flipH="1" rot="-5400000">
            <a:off x="6388100" y="9779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2" name="Google Shape;352;p19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"/>
          <p:cNvSpPr txBox="1"/>
          <p:nvPr/>
        </p:nvSpPr>
        <p:spPr>
          <a:xfrm>
            <a:off x="1472290" y="2089225"/>
            <a:ext cx="9182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Revisemos las figuras giradas.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26" name="Google Shape;22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54364" y="3499995"/>
            <a:ext cx="3817951" cy="22938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" name="Google Shape;357;p20"/>
          <p:cNvPicPr preferRelativeResize="0"/>
          <p:nvPr/>
        </p:nvPicPr>
        <p:blipFill rotWithShape="1">
          <a:blip r:embed="rId3">
            <a:alphaModFix/>
          </a:blip>
          <a:srcRect b="3222" l="20675" r="46989" t="22469"/>
          <a:stretch/>
        </p:blipFill>
        <p:spPr>
          <a:xfrm>
            <a:off x="2247900" y="1739900"/>
            <a:ext cx="37338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20"/>
          <p:cNvPicPr preferRelativeResize="0"/>
          <p:nvPr/>
        </p:nvPicPr>
        <p:blipFill rotWithShape="1">
          <a:blip r:embed="rId3">
            <a:alphaModFix/>
          </a:blip>
          <a:srcRect b="22990" l="20676" r="53588" t="22470"/>
          <a:stretch/>
        </p:blipFill>
        <p:spPr>
          <a:xfrm>
            <a:off x="7124700" y="1739900"/>
            <a:ext cx="2971800" cy="2908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9" name="Google Shape;359;p20"/>
          <p:cNvCxnSpPr/>
          <p:nvPr/>
        </p:nvCxnSpPr>
        <p:spPr>
          <a:xfrm flipH="1" rot="10800000">
            <a:off x="6616700" y="8763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0" name="Google Shape;360;p20"/>
          <p:cNvSpPr/>
          <p:nvPr/>
        </p:nvSpPr>
        <p:spPr>
          <a:xfrm flipH="1" rot="-2607860">
            <a:off x="6574681" y="932169"/>
            <a:ext cx="3859018" cy="4447560"/>
          </a:xfrm>
          <a:prstGeom prst="arc">
            <a:avLst>
              <a:gd fmla="val 11046356" name="adj1"/>
              <a:gd fmla="val 49680" name="adj2"/>
            </a:avLst>
          </a:prstGeom>
          <a:noFill/>
          <a:ln cap="flat" cmpd="sng" w="28575">
            <a:solidFill>
              <a:srgbClr val="000000"/>
            </a:solidFill>
            <a:prstDash val="dash"/>
            <a:miter lim="800000"/>
            <a:headEnd len="med" w="med" type="stealth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1" name="Google Shape;361;p20"/>
          <p:cNvCxnSpPr/>
          <p:nvPr/>
        </p:nvCxnSpPr>
        <p:spPr>
          <a:xfrm flipH="1" rot="-5400000">
            <a:off x="6388100" y="9779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2" name="Google Shape;362;p20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Google Shape;367;g2c8c91483d6_0_0"/>
          <p:cNvPicPr preferRelativeResize="0"/>
          <p:nvPr/>
        </p:nvPicPr>
        <p:blipFill rotWithShape="1">
          <a:blip r:embed="rId3">
            <a:alphaModFix/>
          </a:blip>
          <a:srcRect b="3223" l="20677" r="46989" t="22469"/>
          <a:stretch/>
        </p:blipFill>
        <p:spPr>
          <a:xfrm>
            <a:off x="2247900" y="1739900"/>
            <a:ext cx="37338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g2c8c91483d6_0_0"/>
          <p:cNvPicPr preferRelativeResize="0"/>
          <p:nvPr/>
        </p:nvPicPr>
        <p:blipFill rotWithShape="1">
          <a:blip r:embed="rId3">
            <a:alphaModFix/>
          </a:blip>
          <a:srcRect b="22992" l="20675" r="53588" t="22469"/>
          <a:stretch/>
        </p:blipFill>
        <p:spPr>
          <a:xfrm rot="-10799996">
            <a:off x="7124699" y="1739899"/>
            <a:ext cx="2971800" cy="2908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9" name="Google Shape;369;g2c8c91483d6_0_0"/>
          <p:cNvCxnSpPr/>
          <p:nvPr/>
        </p:nvCxnSpPr>
        <p:spPr>
          <a:xfrm flipH="1" rot="10800000">
            <a:off x="6616700" y="876200"/>
            <a:ext cx="4292700" cy="42927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0" name="Google Shape;370;g2c8c91483d6_0_0"/>
          <p:cNvSpPr/>
          <p:nvPr/>
        </p:nvSpPr>
        <p:spPr>
          <a:xfrm flipH="1" rot="-2607958">
            <a:off x="6574686" y="932228"/>
            <a:ext cx="3859004" cy="4447461"/>
          </a:xfrm>
          <a:prstGeom prst="arc">
            <a:avLst>
              <a:gd fmla="val 11046356" name="adj1"/>
              <a:gd fmla="val 49680" name="adj2"/>
            </a:avLst>
          </a:prstGeom>
          <a:noFill/>
          <a:ln cap="flat" cmpd="sng" w="28575">
            <a:solidFill>
              <a:srgbClr val="000000"/>
            </a:solidFill>
            <a:prstDash val="dash"/>
            <a:miter lim="800000"/>
            <a:headEnd len="med" w="med" type="stealth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1" name="Google Shape;371;g2c8c91483d6_0_0"/>
          <p:cNvCxnSpPr/>
          <p:nvPr/>
        </p:nvCxnSpPr>
        <p:spPr>
          <a:xfrm flipH="1" rot="-5400000">
            <a:off x="6388100" y="977900"/>
            <a:ext cx="4292700" cy="42927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2" name="Google Shape;372;g2c8c91483d6_0_0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p21"/>
          <p:cNvPicPr preferRelativeResize="0"/>
          <p:nvPr/>
        </p:nvPicPr>
        <p:blipFill rotWithShape="1">
          <a:blip r:embed="rId3">
            <a:alphaModFix/>
          </a:blip>
          <a:srcRect b="3222" l="20676" r="11135" t="22469"/>
          <a:stretch/>
        </p:blipFill>
        <p:spPr>
          <a:xfrm>
            <a:off x="2247900" y="1739900"/>
            <a:ext cx="7874000" cy="3962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8" name="Google Shape;378;p21"/>
          <p:cNvCxnSpPr/>
          <p:nvPr/>
        </p:nvCxnSpPr>
        <p:spPr>
          <a:xfrm flipH="1" rot="10800000">
            <a:off x="6616700" y="8763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79" name="Google Shape;379;p21"/>
          <p:cNvCxnSpPr/>
          <p:nvPr/>
        </p:nvCxnSpPr>
        <p:spPr>
          <a:xfrm flipH="1" rot="-5400000">
            <a:off x="6388100" y="9779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80" name="Google Shape;380;p21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1" name="Google Shape;381;p21"/>
          <p:cNvSpPr txBox="1"/>
          <p:nvPr/>
        </p:nvSpPr>
        <p:spPr>
          <a:xfrm>
            <a:off x="6819190" y="5008900"/>
            <a:ext cx="14589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Giro de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p22"/>
          <p:cNvPicPr preferRelativeResize="0"/>
          <p:nvPr/>
        </p:nvPicPr>
        <p:blipFill rotWithShape="1">
          <a:blip r:embed="rId3">
            <a:alphaModFix/>
          </a:blip>
          <a:srcRect b="3222" l="20676" r="11135" t="22469"/>
          <a:stretch/>
        </p:blipFill>
        <p:spPr>
          <a:xfrm>
            <a:off x="2247900" y="1739900"/>
            <a:ext cx="78740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700000">
            <a:off x="6333350" y="1677141"/>
            <a:ext cx="3817951" cy="22938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8" name="Google Shape;388;p22"/>
          <p:cNvCxnSpPr/>
          <p:nvPr/>
        </p:nvCxnSpPr>
        <p:spPr>
          <a:xfrm flipH="1" rot="10800000">
            <a:off x="6616700" y="8763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9" name="Google Shape;389;p22"/>
          <p:cNvCxnSpPr/>
          <p:nvPr/>
        </p:nvCxnSpPr>
        <p:spPr>
          <a:xfrm flipH="1" rot="-5400000">
            <a:off x="6388100" y="9779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90" name="Google Shape;390;p22"/>
          <p:cNvSpPr/>
          <p:nvPr/>
        </p:nvSpPr>
        <p:spPr>
          <a:xfrm flipH="1" rot="-2607860">
            <a:off x="6574681" y="932169"/>
            <a:ext cx="3859018" cy="4447560"/>
          </a:xfrm>
          <a:prstGeom prst="arc">
            <a:avLst>
              <a:gd fmla="val 11046356" name="adj1"/>
              <a:gd fmla="val 49680" name="adj2"/>
            </a:avLst>
          </a:prstGeom>
          <a:noFill/>
          <a:ln cap="flat" cmpd="sng" w="28575">
            <a:solidFill>
              <a:srgbClr val="000000"/>
            </a:solidFill>
            <a:prstDash val="dash"/>
            <a:miter lim="800000"/>
            <a:headEnd len="med" w="med" type="stealth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22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2" name="Google Shape;392;p22"/>
          <p:cNvSpPr txBox="1"/>
          <p:nvPr/>
        </p:nvSpPr>
        <p:spPr>
          <a:xfrm>
            <a:off x="6827036" y="5008900"/>
            <a:ext cx="14589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Giro de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Google Shape;397;p23"/>
          <p:cNvPicPr preferRelativeResize="0"/>
          <p:nvPr/>
        </p:nvPicPr>
        <p:blipFill rotWithShape="1">
          <a:blip r:embed="rId3">
            <a:alphaModFix/>
          </a:blip>
          <a:srcRect b="3222" l="20676" r="11135" t="22469"/>
          <a:stretch/>
        </p:blipFill>
        <p:spPr>
          <a:xfrm>
            <a:off x="2247900" y="1739900"/>
            <a:ext cx="78740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700000">
            <a:off x="6333350" y="1677141"/>
            <a:ext cx="3817951" cy="22938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9" name="Google Shape;399;p23"/>
          <p:cNvCxnSpPr/>
          <p:nvPr/>
        </p:nvCxnSpPr>
        <p:spPr>
          <a:xfrm flipH="1" rot="10800000">
            <a:off x="6616700" y="8763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0" name="Google Shape;400;p23"/>
          <p:cNvCxnSpPr/>
          <p:nvPr/>
        </p:nvCxnSpPr>
        <p:spPr>
          <a:xfrm flipH="1" rot="-5400000">
            <a:off x="6388100" y="977900"/>
            <a:ext cx="4292600" cy="42926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1" name="Google Shape;401;p23"/>
          <p:cNvSpPr/>
          <p:nvPr/>
        </p:nvSpPr>
        <p:spPr>
          <a:xfrm flipH="1" rot="-2607860">
            <a:off x="6574681" y="932169"/>
            <a:ext cx="3859018" cy="4447560"/>
          </a:xfrm>
          <a:prstGeom prst="arc">
            <a:avLst>
              <a:gd fmla="val 11046356" name="adj1"/>
              <a:gd fmla="val 49680" name="adj2"/>
            </a:avLst>
          </a:prstGeom>
          <a:noFill/>
          <a:ln cap="flat" cmpd="sng" w="28575">
            <a:solidFill>
              <a:srgbClr val="000000"/>
            </a:solidFill>
            <a:prstDash val="dash"/>
            <a:miter lim="800000"/>
            <a:headEnd len="med" w="med" type="stealth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23"/>
          <p:cNvSpPr txBox="1"/>
          <p:nvPr/>
        </p:nvSpPr>
        <p:spPr>
          <a:xfrm>
            <a:off x="8401052" y="4773771"/>
            <a:ext cx="133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3" name="Google Shape;403;p23"/>
          <p:cNvSpPr txBox="1"/>
          <p:nvPr/>
        </p:nvSpPr>
        <p:spPr>
          <a:xfrm>
            <a:off x="2449530" y="5095342"/>
            <a:ext cx="23544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4" name="Google Shape;404;p23"/>
          <p:cNvSpPr txBox="1"/>
          <p:nvPr/>
        </p:nvSpPr>
        <p:spPr>
          <a:xfrm>
            <a:off x="6788846" y="5006197"/>
            <a:ext cx="14589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Giro de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Google Shape;409;p24"/>
          <p:cNvPicPr preferRelativeResize="0"/>
          <p:nvPr/>
        </p:nvPicPr>
        <p:blipFill rotWithShape="1">
          <a:blip r:embed="rId3">
            <a:alphaModFix/>
          </a:blip>
          <a:srcRect b="49820" l="7329" r="6032" t="13543"/>
          <a:stretch/>
        </p:blipFill>
        <p:spPr>
          <a:xfrm>
            <a:off x="787399" y="520700"/>
            <a:ext cx="10868705" cy="23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g2c8c91483d6_0_9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g2c8c91483d6_0_9"/>
          <p:cNvSpPr txBox="1"/>
          <p:nvPr/>
        </p:nvSpPr>
        <p:spPr>
          <a:xfrm>
            <a:off x="1472290" y="4921325"/>
            <a:ext cx="2356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Google Shape;420;g2c8c91483d6_0_25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21" name="Google Shape;421;g2c8c91483d6_0_25"/>
          <p:cNvGrpSpPr/>
          <p:nvPr/>
        </p:nvGrpSpPr>
        <p:grpSpPr>
          <a:xfrm>
            <a:off x="3829049" y="3079750"/>
            <a:ext cx="3048000" cy="3048000"/>
            <a:chOff x="3829049" y="3079750"/>
            <a:chExt cx="3048000" cy="3048000"/>
          </a:xfrm>
        </p:grpSpPr>
        <p:sp>
          <p:nvSpPr>
            <p:cNvPr id="422" name="Google Shape;422;g2c8c91483d6_0_25"/>
            <p:cNvSpPr/>
            <p:nvPr/>
          </p:nvSpPr>
          <p:spPr>
            <a:xfrm>
              <a:off x="4127499" y="3378200"/>
              <a:ext cx="2451000" cy="245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23" name="Google Shape;423;g2c8c91483d6_0_25"/>
            <p:cNvPicPr preferRelativeResize="0"/>
            <p:nvPr/>
          </p:nvPicPr>
          <p:blipFill rotWithShape="1">
            <a:blip r:embed="rId3">
              <a:alphaModFix/>
            </a:blip>
            <a:srcRect b="60957" l="8271" r="77151" t="25838"/>
            <a:stretch/>
          </p:blipFill>
          <p:spPr>
            <a:xfrm>
              <a:off x="4377267" y="4080933"/>
              <a:ext cx="1828800" cy="84666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24" name="Google Shape;424;g2c8c91483d6_0_25"/>
            <p:cNvCxnSpPr/>
            <p:nvPr/>
          </p:nvCxnSpPr>
          <p:spPr>
            <a:xfrm>
              <a:off x="3829049" y="4603750"/>
              <a:ext cx="3048000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425" name="Google Shape;425;g2c8c91483d6_0_25"/>
            <p:cNvCxnSpPr/>
            <p:nvPr/>
          </p:nvCxnSpPr>
          <p:spPr>
            <a:xfrm rot="5400000">
              <a:off x="3829049" y="4603750"/>
              <a:ext cx="3048000" cy="0"/>
            </a:xfrm>
            <a:prstGeom prst="straightConnector1">
              <a:avLst/>
            </a:prstGeom>
            <a:noFill/>
            <a:ln>
              <a:noFill/>
            </a:ln>
          </p:spPr>
        </p:cxnSp>
      </p:grpSp>
      <p:sp>
        <p:nvSpPr>
          <p:cNvPr id="426" name="Google Shape;426;g2c8c91483d6_0_25"/>
          <p:cNvSpPr txBox="1"/>
          <p:nvPr/>
        </p:nvSpPr>
        <p:spPr>
          <a:xfrm>
            <a:off x="1472290" y="4921325"/>
            <a:ext cx="2356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g2c8c91483d6_0_41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Google Shape;432;g2c8c91483d6_0_41"/>
          <p:cNvSpPr txBox="1"/>
          <p:nvPr/>
        </p:nvSpPr>
        <p:spPr>
          <a:xfrm>
            <a:off x="7570787" y="4077276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7" name="Google Shape;437;g2c8c91483d6_0_57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Google Shape;438;g2c8c91483d6_0_57"/>
          <p:cNvSpPr txBox="1"/>
          <p:nvPr/>
        </p:nvSpPr>
        <p:spPr>
          <a:xfrm>
            <a:off x="7570787" y="4077276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39" name="Google Shape;439;g2c8c91483d6_0_57"/>
          <p:cNvPicPr preferRelativeResize="0"/>
          <p:nvPr/>
        </p:nvPicPr>
        <p:blipFill rotWithShape="1">
          <a:blip r:embed="rId3">
            <a:alphaModFix/>
          </a:blip>
          <a:srcRect b="49818" l="35089" r="56811" t="13543"/>
          <a:stretch/>
        </p:blipFill>
        <p:spPr>
          <a:xfrm>
            <a:off x="4850601" y="3429000"/>
            <a:ext cx="1016000" cy="23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3"/>
          <p:cNvPicPr preferRelativeResize="0"/>
          <p:nvPr/>
        </p:nvPicPr>
        <p:blipFill rotWithShape="1">
          <a:blip r:embed="rId3">
            <a:alphaModFix/>
          </a:blip>
          <a:srcRect b="78326" l="0" r="93093" t="0"/>
          <a:stretch/>
        </p:blipFill>
        <p:spPr>
          <a:xfrm>
            <a:off x="279302" y="268201"/>
            <a:ext cx="676196" cy="758348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3"/>
          <p:cNvSpPr txBox="1"/>
          <p:nvPr/>
        </p:nvSpPr>
        <p:spPr>
          <a:xfrm>
            <a:off x="1200500" y="268201"/>
            <a:ext cx="9182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Indica el ángulo de giro.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33" name="Google Shape;23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48790" y="1789222"/>
            <a:ext cx="8972550" cy="2935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" name="Google Shape;444;p65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p65"/>
          <p:cNvSpPr txBox="1"/>
          <p:nvPr/>
        </p:nvSpPr>
        <p:spPr>
          <a:xfrm>
            <a:off x="7570787" y="4077276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46" name="Google Shape;446;p65"/>
          <p:cNvPicPr preferRelativeResize="0"/>
          <p:nvPr/>
        </p:nvPicPr>
        <p:blipFill rotWithShape="1">
          <a:blip r:embed="rId3">
            <a:alphaModFix/>
          </a:blip>
          <a:srcRect b="49818" l="35089" r="56811" t="13543"/>
          <a:stretch/>
        </p:blipFill>
        <p:spPr>
          <a:xfrm>
            <a:off x="4850601" y="3429000"/>
            <a:ext cx="1016000" cy="234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6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3540" y="3596192"/>
            <a:ext cx="2610799" cy="16701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8" name="Google Shape;448;p65"/>
          <p:cNvCxnSpPr/>
          <p:nvPr/>
        </p:nvCxnSpPr>
        <p:spPr>
          <a:xfrm>
            <a:off x="5248940" y="3346449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49" name="Google Shape;449;p65"/>
          <p:cNvCxnSpPr/>
          <p:nvPr/>
        </p:nvCxnSpPr>
        <p:spPr>
          <a:xfrm>
            <a:off x="5248940" y="3441626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0" name="Google Shape;450;p65"/>
          <p:cNvSpPr/>
          <p:nvPr/>
        </p:nvSpPr>
        <p:spPr>
          <a:xfrm rot="-5841577">
            <a:off x="4412790" y="3562260"/>
            <a:ext cx="1874014" cy="220946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65"/>
          <p:cNvSpPr txBox="1"/>
          <p:nvPr/>
        </p:nvSpPr>
        <p:spPr>
          <a:xfrm>
            <a:off x="7570787" y="4912359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6" name="Google Shape;456;g2c8c91483d6_0_73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g2c8c91483d6_0_73"/>
          <p:cNvSpPr txBox="1"/>
          <p:nvPr/>
        </p:nvSpPr>
        <p:spPr>
          <a:xfrm>
            <a:off x="7337425" y="4699254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2°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2" name="Google Shape;462;g2c8c91483d6_0_89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g2c8c91483d6_0_89"/>
          <p:cNvSpPr txBox="1"/>
          <p:nvPr/>
        </p:nvSpPr>
        <p:spPr>
          <a:xfrm>
            <a:off x="7337425" y="4699254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2°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64" name="Google Shape;464;g2c8c91483d6_0_89"/>
          <p:cNvPicPr preferRelativeResize="0"/>
          <p:nvPr/>
        </p:nvPicPr>
        <p:blipFill rotWithShape="1">
          <a:blip r:embed="rId3">
            <a:alphaModFix/>
          </a:blip>
          <a:srcRect b="49818" l="54776" r="29786" t="13543"/>
          <a:stretch/>
        </p:blipFill>
        <p:spPr>
          <a:xfrm>
            <a:off x="4527551" y="3444875"/>
            <a:ext cx="1936750" cy="23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9" name="Google Shape;469;p66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70" name="Google Shape;470;p66"/>
          <p:cNvSpPr txBox="1"/>
          <p:nvPr/>
        </p:nvSpPr>
        <p:spPr>
          <a:xfrm>
            <a:off x="7337425" y="4699254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2°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71" name="Google Shape;471;p66"/>
          <p:cNvPicPr preferRelativeResize="0"/>
          <p:nvPr/>
        </p:nvPicPr>
        <p:blipFill rotWithShape="1">
          <a:blip r:embed="rId3">
            <a:alphaModFix/>
          </a:blip>
          <a:srcRect b="49818" l="54776" r="29786" t="13543"/>
          <a:stretch/>
        </p:blipFill>
        <p:spPr>
          <a:xfrm>
            <a:off x="4527551" y="3444875"/>
            <a:ext cx="1936750" cy="234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21340" y="3596192"/>
            <a:ext cx="2610799" cy="16701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3" name="Google Shape;473;p66"/>
          <p:cNvCxnSpPr/>
          <p:nvPr/>
        </p:nvCxnSpPr>
        <p:spPr>
          <a:xfrm>
            <a:off x="5426740" y="3441626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74" name="Google Shape;474;p66"/>
          <p:cNvSpPr/>
          <p:nvPr/>
        </p:nvSpPr>
        <p:spPr>
          <a:xfrm>
            <a:off x="4527551" y="3683337"/>
            <a:ext cx="1874014" cy="220946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66"/>
          <p:cNvSpPr txBox="1"/>
          <p:nvPr/>
        </p:nvSpPr>
        <p:spPr>
          <a:xfrm>
            <a:off x="7456487" y="5338449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76" name="Google Shape;476;p66"/>
          <p:cNvCxnSpPr/>
          <p:nvPr/>
        </p:nvCxnSpPr>
        <p:spPr>
          <a:xfrm>
            <a:off x="5426740" y="3346449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" name="Google Shape;481;g2c8c91483d6_0_105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2" name="Google Shape;482;g2c8c91483d6_0_105"/>
          <p:cNvSpPr txBox="1"/>
          <p:nvPr/>
        </p:nvSpPr>
        <p:spPr>
          <a:xfrm>
            <a:off x="7570786" y="529077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 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7" name="Google Shape;487;g2c8c91483d6_0_121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g2c8c91483d6_0_121"/>
          <p:cNvSpPr txBox="1"/>
          <p:nvPr/>
        </p:nvSpPr>
        <p:spPr>
          <a:xfrm>
            <a:off x="7570786" y="529077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 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89" name="Google Shape;489;g2c8c91483d6_0_121"/>
          <p:cNvPicPr preferRelativeResize="0"/>
          <p:nvPr/>
        </p:nvPicPr>
        <p:blipFill rotWithShape="1">
          <a:blip r:embed="rId3">
            <a:alphaModFix/>
          </a:blip>
          <a:srcRect b="49818" l="54776" r="29786" t="13543"/>
          <a:stretch/>
        </p:blipFill>
        <p:spPr>
          <a:xfrm rot="5400000">
            <a:off x="4413251" y="3413125"/>
            <a:ext cx="1936750" cy="23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p67"/>
          <p:cNvPicPr preferRelativeResize="0"/>
          <p:nvPr/>
        </p:nvPicPr>
        <p:blipFill rotWithShape="1">
          <a:blip r:embed="rId3">
            <a:alphaModFix/>
          </a:blip>
          <a:srcRect b="49818" l="7329" r="6037" t="13543"/>
          <a:stretch/>
        </p:blipFill>
        <p:spPr>
          <a:xfrm>
            <a:off x="787399" y="520700"/>
            <a:ext cx="10868704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p67"/>
          <p:cNvSpPr txBox="1"/>
          <p:nvPr/>
        </p:nvSpPr>
        <p:spPr>
          <a:xfrm>
            <a:off x="7570786" y="529077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 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96" name="Google Shape;496;p67"/>
          <p:cNvPicPr preferRelativeResize="0"/>
          <p:nvPr/>
        </p:nvPicPr>
        <p:blipFill rotWithShape="1">
          <a:blip r:embed="rId3">
            <a:alphaModFix/>
          </a:blip>
          <a:srcRect b="49818" l="54776" r="29786" t="13543"/>
          <a:stretch/>
        </p:blipFill>
        <p:spPr>
          <a:xfrm rot="5400000">
            <a:off x="4413251" y="3413125"/>
            <a:ext cx="1936750" cy="234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6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400000">
            <a:off x="4327100" y="3699004"/>
            <a:ext cx="2610799" cy="16701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8" name="Google Shape;498;p67"/>
          <p:cNvCxnSpPr/>
          <p:nvPr/>
        </p:nvCxnSpPr>
        <p:spPr>
          <a:xfrm rot="10800000">
            <a:off x="5236240" y="3276526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9" name="Google Shape;499;p67"/>
          <p:cNvSpPr/>
          <p:nvPr/>
        </p:nvSpPr>
        <p:spPr>
          <a:xfrm rot="5400000">
            <a:off x="4337051" y="3518237"/>
            <a:ext cx="1874014" cy="220946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67"/>
          <p:cNvSpPr txBox="1"/>
          <p:nvPr/>
        </p:nvSpPr>
        <p:spPr>
          <a:xfrm>
            <a:off x="7659687" y="583948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01" name="Google Shape;501;p67"/>
          <p:cNvCxnSpPr/>
          <p:nvPr/>
        </p:nvCxnSpPr>
        <p:spPr>
          <a:xfrm>
            <a:off x="5236240" y="3181349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Google Shape;506;g2c8c91483d6_0_169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2c8c91483d6_0_182"/>
          <p:cNvSpPr txBox="1"/>
          <p:nvPr/>
        </p:nvSpPr>
        <p:spPr>
          <a:xfrm>
            <a:off x="1472290" y="4921325"/>
            <a:ext cx="2356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12" name="Google Shape;512;g2c8c91483d6_0_182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7" name="Google Shape;517;g2c8c91483d6_0_195"/>
          <p:cNvGrpSpPr/>
          <p:nvPr/>
        </p:nvGrpSpPr>
        <p:grpSpPr>
          <a:xfrm>
            <a:off x="3829099" y="3302000"/>
            <a:ext cx="3029100" cy="3048000"/>
            <a:chOff x="3829049" y="3079750"/>
            <a:chExt cx="3029100" cy="3048000"/>
          </a:xfrm>
        </p:grpSpPr>
        <p:sp>
          <p:nvSpPr>
            <p:cNvPr id="518" name="Google Shape;518;g2c8c91483d6_0_195"/>
            <p:cNvSpPr/>
            <p:nvPr/>
          </p:nvSpPr>
          <p:spPr>
            <a:xfrm>
              <a:off x="4127499" y="3378200"/>
              <a:ext cx="2451000" cy="245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19" name="Google Shape;519;g2c8c91483d6_0_195"/>
            <p:cNvPicPr preferRelativeResize="0"/>
            <p:nvPr/>
          </p:nvPicPr>
          <p:blipFill rotWithShape="1">
            <a:blip r:embed="rId3">
              <a:alphaModFix/>
            </a:blip>
            <a:srcRect b="19521" l="8948" r="76474" t="67010"/>
            <a:stretch/>
          </p:blipFill>
          <p:spPr>
            <a:xfrm>
              <a:off x="4476749" y="4049877"/>
              <a:ext cx="1828800" cy="8636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20" name="Google Shape;520;g2c8c91483d6_0_195"/>
            <p:cNvCxnSpPr/>
            <p:nvPr/>
          </p:nvCxnSpPr>
          <p:spPr>
            <a:xfrm>
              <a:off x="3829049" y="4603750"/>
              <a:ext cx="3029100" cy="1920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521" name="Google Shape;521;g2c8c91483d6_0_195"/>
            <p:cNvCxnSpPr/>
            <p:nvPr/>
          </p:nvCxnSpPr>
          <p:spPr>
            <a:xfrm>
              <a:off x="5353049" y="3079750"/>
              <a:ext cx="0" cy="3048000"/>
            </a:xfrm>
            <a:prstGeom prst="straightConnector1">
              <a:avLst/>
            </a:prstGeom>
            <a:noFill/>
            <a:ln>
              <a:noFill/>
            </a:ln>
          </p:spPr>
        </p:cxnSp>
      </p:grpSp>
      <p:sp>
        <p:nvSpPr>
          <p:cNvPr id="522" name="Google Shape;522;g2c8c91483d6_0_195"/>
          <p:cNvSpPr txBox="1"/>
          <p:nvPr/>
        </p:nvSpPr>
        <p:spPr>
          <a:xfrm>
            <a:off x="1472290" y="4921325"/>
            <a:ext cx="2356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Figura inicial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23" name="Google Shape;523;g2c8c91483d6_0_195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c8c91483d6_0_208"/>
          <p:cNvSpPr txBox="1"/>
          <p:nvPr/>
        </p:nvSpPr>
        <p:spPr>
          <a:xfrm>
            <a:off x="7570787" y="4077276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29" name="Google Shape;529;g2c8c91483d6_0_208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c8c91483d6_0_221"/>
          <p:cNvSpPr txBox="1"/>
          <p:nvPr/>
        </p:nvSpPr>
        <p:spPr>
          <a:xfrm>
            <a:off x="7570787" y="4077276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35" name="Google Shape;535;g2c8c91483d6_0_221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g2c8c91483d6_0_2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08525" y="3529825"/>
            <a:ext cx="1253325" cy="205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68"/>
          <p:cNvSpPr txBox="1"/>
          <p:nvPr/>
        </p:nvSpPr>
        <p:spPr>
          <a:xfrm>
            <a:off x="7570787" y="4077276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42" name="Google Shape;542;p68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6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08525" y="3529825"/>
            <a:ext cx="1253325" cy="205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6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67340" y="3354892"/>
            <a:ext cx="2610799" cy="16701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5" name="Google Shape;545;p68"/>
          <p:cNvCxnSpPr/>
          <p:nvPr/>
        </p:nvCxnSpPr>
        <p:spPr>
          <a:xfrm>
            <a:off x="5172740" y="3105149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46" name="Google Shape;546;p68"/>
          <p:cNvCxnSpPr/>
          <p:nvPr/>
        </p:nvCxnSpPr>
        <p:spPr>
          <a:xfrm>
            <a:off x="5172740" y="3200326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47" name="Google Shape;547;p68"/>
          <p:cNvSpPr/>
          <p:nvPr/>
        </p:nvSpPr>
        <p:spPr>
          <a:xfrm rot="-5841577">
            <a:off x="4336590" y="3320960"/>
            <a:ext cx="1874014" cy="220946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68"/>
          <p:cNvSpPr txBox="1"/>
          <p:nvPr/>
        </p:nvSpPr>
        <p:spPr>
          <a:xfrm>
            <a:off x="7494587" y="4671059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2c8c91483d6_0_234"/>
          <p:cNvSpPr txBox="1"/>
          <p:nvPr/>
        </p:nvSpPr>
        <p:spPr>
          <a:xfrm>
            <a:off x="7337425" y="4699254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2°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54" name="Google Shape;554;g2c8c91483d6_0_234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2c8c91483d6_0_247"/>
          <p:cNvSpPr txBox="1"/>
          <p:nvPr/>
        </p:nvSpPr>
        <p:spPr>
          <a:xfrm>
            <a:off x="7337425" y="4699254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2°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60" name="Google Shape;560;g2c8c91483d6_0_247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c8c91483d6_0_2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10025" y="3850075"/>
            <a:ext cx="2356800" cy="15571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69"/>
          <p:cNvSpPr txBox="1"/>
          <p:nvPr/>
        </p:nvSpPr>
        <p:spPr>
          <a:xfrm>
            <a:off x="7337425" y="4699254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2°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67" name="Google Shape;567;p69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p6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10025" y="3850075"/>
            <a:ext cx="2356800" cy="1557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6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05440" y="3329492"/>
            <a:ext cx="2610799" cy="16701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0" name="Google Shape;570;p69"/>
          <p:cNvCxnSpPr/>
          <p:nvPr/>
        </p:nvCxnSpPr>
        <p:spPr>
          <a:xfrm>
            <a:off x="5210840" y="3174926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71" name="Google Shape;571;p69"/>
          <p:cNvSpPr/>
          <p:nvPr/>
        </p:nvSpPr>
        <p:spPr>
          <a:xfrm>
            <a:off x="4311651" y="3416637"/>
            <a:ext cx="1874014" cy="220946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69"/>
          <p:cNvSpPr txBox="1"/>
          <p:nvPr/>
        </p:nvSpPr>
        <p:spPr>
          <a:xfrm>
            <a:off x="7240587" y="5351149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73" name="Google Shape;573;p69"/>
          <p:cNvCxnSpPr/>
          <p:nvPr/>
        </p:nvCxnSpPr>
        <p:spPr>
          <a:xfrm>
            <a:off x="5210840" y="3079749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2c8c91483d6_0_260"/>
          <p:cNvSpPr txBox="1"/>
          <p:nvPr/>
        </p:nvSpPr>
        <p:spPr>
          <a:xfrm>
            <a:off x="7570786" y="529077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79" name="Google Shape;579;g2c8c91483d6_0_260"/>
          <p:cNvPicPr preferRelativeResize="0"/>
          <p:nvPr/>
        </p:nvPicPr>
        <p:blipFill rotWithShape="1">
          <a:blip r:embed="rId3">
            <a:alphaModFix/>
          </a:blip>
          <a:srcRect b="4869" l="7329" r="6037" t="56910"/>
          <a:stretch/>
        </p:blipFill>
        <p:spPr>
          <a:xfrm>
            <a:off x="787399" y="596900"/>
            <a:ext cx="10868704" cy="245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5"/>
          <p:cNvGrpSpPr/>
          <p:nvPr/>
        </p:nvGrpSpPr>
        <p:grpSpPr>
          <a:xfrm rot="-5400000">
            <a:off x="3829099" y="3302000"/>
            <a:ext cx="3028951" cy="3048000"/>
            <a:chOff x="3829049" y="3079750"/>
            <a:chExt cx="3028951" cy="3048000"/>
          </a:xfrm>
        </p:grpSpPr>
        <p:sp>
          <p:nvSpPr>
            <p:cNvPr id="585" name="Google Shape;585;p25"/>
            <p:cNvSpPr/>
            <p:nvPr/>
          </p:nvSpPr>
          <p:spPr>
            <a:xfrm>
              <a:off x="4127499" y="3378200"/>
              <a:ext cx="2451100" cy="2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25"/>
            <p:cNvPicPr preferRelativeResize="0"/>
            <p:nvPr/>
          </p:nvPicPr>
          <p:blipFill rotWithShape="1">
            <a:blip r:embed="rId3">
              <a:alphaModFix/>
            </a:blip>
            <a:srcRect b="19522" l="8949" r="76474" t="67011"/>
            <a:stretch/>
          </p:blipFill>
          <p:spPr>
            <a:xfrm>
              <a:off x="4476749" y="4049877"/>
              <a:ext cx="1828800" cy="8636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87" name="Google Shape;587;p25"/>
            <p:cNvCxnSpPr/>
            <p:nvPr/>
          </p:nvCxnSpPr>
          <p:spPr>
            <a:xfrm>
              <a:off x="3829049" y="4603750"/>
              <a:ext cx="3028951" cy="1905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588" name="Google Shape;588;p25"/>
            <p:cNvCxnSpPr/>
            <p:nvPr/>
          </p:nvCxnSpPr>
          <p:spPr>
            <a:xfrm>
              <a:off x="5353049" y="3079750"/>
              <a:ext cx="0" cy="3048000"/>
            </a:xfrm>
            <a:prstGeom prst="straightConnector1">
              <a:avLst/>
            </a:prstGeom>
            <a:noFill/>
            <a:ln>
              <a:noFill/>
            </a:ln>
          </p:spPr>
        </p:cxnSp>
      </p:grpSp>
      <p:sp>
        <p:nvSpPr>
          <p:cNvPr id="589" name="Google Shape;589;p25"/>
          <p:cNvSpPr txBox="1"/>
          <p:nvPr/>
        </p:nvSpPr>
        <p:spPr>
          <a:xfrm>
            <a:off x="7570786" y="529077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90" name="Google Shape;590;p25"/>
          <p:cNvPicPr preferRelativeResize="0"/>
          <p:nvPr/>
        </p:nvPicPr>
        <p:blipFill rotWithShape="1">
          <a:blip r:embed="rId3">
            <a:alphaModFix/>
          </a:blip>
          <a:srcRect b="4865" l="7329" r="6032" t="56912"/>
          <a:stretch/>
        </p:blipFill>
        <p:spPr>
          <a:xfrm>
            <a:off x="787399" y="596900"/>
            <a:ext cx="10868705" cy="245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5" name="Google Shape;595;p70"/>
          <p:cNvGrpSpPr/>
          <p:nvPr/>
        </p:nvGrpSpPr>
        <p:grpSpPr>
          <a:xfrm rot="-5400000">
            <a:off x="3829099" y="3302000"/>
            <a:ext cx="3028951" cy="3048000"/>
            <a:chOff x="3829049" y="3079750"/>
            <a:chExt cx="3028951" cy="3048000"/>
          </a:xfrm>
        </p:grpSpPr>
        <p:sp>
          <p:nvSpPr>
            <p:cNvPr id="596" name="Google Shape;596;p70"/>
            <p:cNvSpPr/>
            <p:nvPr/>
          </p:nvSpPr>
          <p:spPr>
            <a:xfrm>
              <a:off x="4127499" y="3378200"/>
              <a:ext cx="2451100" cy="2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97" name="Google Shape;597;p70"/>
            <p:cNvPicPr preferRelativeResize="0"/>
            <p:nvPr/>
          </p:nvPicPr>
          <p:blipFill rotWithShape="1">
            <a:blip r:embed="rId3">
              <a:alphaModFix/>
            </a:blip>
            <a:srcRect b="19522" l="8949" r="76474" t="67011"/>
            <a:stretch/>
          </p:blipFill>
          <p:spPr>
            <a:xfrm>
              <a:off x="4476749" y="4049877"/>
              <a:ext cx="1828800" cy="8636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98" name="Google Shape;598;p70"/>
            <p:cNvCxnSpPr/>
            <p:nvPr/>
          </p:nvCxnSpPr>
          <p:spPr>
            <a:xfrm>
              <a:off x="3829049" y="4603750"/>
              <a:ext cx="3028951" cy="1905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599" name="Google Shape;599;p70"/>
            <p:cNvCxnSpPr/>
            <p:nvPr/>
          </p:nvCxnSpPr>
          <p:spPr>
            <a:xfrm>
              <a:off x="5353049" y="3079750"/>
              <a:ext cx="0" cy="3048000"/>
            </a:xfrm>
            <a:prstGeom prst="straightConnector1">
              <a:avLst/>
            </a:prstGeom>
            <a:noFill/>
            <a:ln>
              <a:noFill/>
            </a:ln>
          </p:spPr>
        </p:cxnSp>
      </p:grpSp>
      <p:sp>
        <p:nvSpPr>
          <p:cNvPr id="600" name="Google Shape;600;p70"/>
          <p:cNvSpPr txBox="1"/>
          <p:nvPr/>
        </p:nvSpPr>
        <p:spPr>
          <a:xfrm>
            <a:off x="7570786" y="529077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r>
              <a:rPr b="0" baseline="3000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er</a:t>
            </a: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giro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01" name="Google Shape;601;p70"/>
          <p:cNvPicPr preferRelativeResize="0"/>
          <p:nvPr/>
        </p:nvPicPr>
        <p:blipFill rotWithShape="1">
          <a:blip r:embed="rId3">
            <a:alphaModFix/>
          </a:blip>
          <a:srcRect b="4865" l="7329" r="6032" t="56912"/>
          <a:stretch/>
        </p:blipFill>
        <p:spPr>
          <a:xfrm>
            <a:off x="787399" y="596900"/>
            <a:ext cx="10868705" cy="245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2" name="Google Shape;602;p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400000">
            <a:off x="4428700" y="3965704"/>
            <a:ext cx="2610799" cy="16701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3" name="Google Shape;603;p70"/>
          <p:cNvCxnSpPr/>
          <p:nvPr/>
        </p:nvCxnSpPr>
        <p:spPr>
          <a:xfrm rot="10800000">
            <a:off x="5337840" y="3543226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4" name="Google Shape;604;p70"/>
          <p:cNvSpPr/>
          <p:nvPr/>
        </p:nvSpPr>
        <p:spPr>
          <a:xfrm rot="5400000">
            <a:off x="4438651" y="3784937"/>
            <a:ext cx="1874014" cy="220946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70"/>
          <p:cNvSpPr txBox="1"/>
          <p:nvPr/>
        </p:nvSpPr>
        <p:spPr>
          <a:xfrm>
            <a:off x="7794675" y="5839487"/>
            <a:ext cx="2356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90°</a:t>
            </a:r>
            <a:endParaRPr b="0"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606" name="Google Shape;606;p70"/>
          <p:cNvCxnSpPr/>
          <p:nvPr/>
        </p:nvCxnSpPr>
        <p:spPr>
          <a:xfrm>
            <a:off x="5337840" y="3448049"/>
            <a:ext cx="0" cy="270000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3" name="Google Shape;243;p5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44" name="Google Shape;24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9" name="Google Shape;249;p6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50" name="Google Shape;25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1" name="Google Shape;251;p6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7"/>
          <p:cNvPicPr preferRelativeResize="0"/>
          <p:nvPr/>
        </p:nvPicPr>
        <p:blipFill rotWithShape="1">
          <a:blip r:embed="rId3">
            <a:alphaModFix/>
          </a:blip>
          <a:srcRect b="40991" l="0" r="0" t="19208"/>
          <a:stretch/>
        </p:blipFill>
        <p:spPr>
          <a:xfrm>
            <a:off x="6248614" y="2311400"/>
            <a:ext cx="3400900" cy="13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7"/>
          <p:cNvSpPr/>
          <p:nvPr/>
        </p:nvSpPr>
        <p:spPr>
          <a:xfrm>
            <a:off x="5912080" y="1003300"/>
            <a:ext cx="3198388" cy="3187700"/>
          </a:xfrm>
          <a:prstGeom prst="arc">
            <a:avLst>
              <a:gd fmla="val 15994568" name="adj1"/>
              <a:gd fmla="val 615750" name="adj2"/>
            </a:avLst>
          </a:prstGeom>
          <a:noFill/>
          <a:ln cap="flat" cmpd="sng" w="28575">
            <a:solidFill>
              <a:srgbClr val="000000"/>
            </a:solidFill>
            <a:prstDash val="dash"/>
            <a:miter lim="800000"/>
            <a:headEnd len="med" w="med" type="stealth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8" name="Google Shape;25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9" name="Google Shape;259;p7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0" name="Google Shape;260;p7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92544" y="953813"/>
            <a:ext cx="3658111" cy="3934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00" y="1648548"/>
            <a:ext cx="3400900" cy="328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92544" y="953813"/>
            <a:ext cx="3658111" cy="39343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3" name="Google Shape;273;p9"/>
          <p:cNvCxnSpPr/>
          <p:nvPr/>
        </p:nvCxnSpPr>
        <p:spPr>
          <a:xfrm>
            <a:off x="7237217" y="1016000"/>
            <a:ext cx="0" cy="3632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4" name="Google Shape;274;p9"/>
          <p:cNvCxnSpPr/>
          <p:nvPr/>
        </p:nvCxnSpPr>
        <p:spPr>
          <a:xfrm rot="10800000">
            <a:off x="4402383" y="2952300"/>
            <a:ext cx="5922717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2023-09-12T20:21:07Z</dcterms:created>
  <dc:creator>Tomás Gonzalo Basaure Retamal</dc:creator>
</cp:coreProperties>
</file>