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SemiBold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q3U+aLCuk2SJHQDCV8eELvZb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0c17fe1e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640c17fe1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40c17fe1e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640c17fe1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40c17fe1e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2640c17fe1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40c17fe1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640c17fe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40c17fe1e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640c17fe1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40c17fe1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640c17fe1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40c17fe1e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640c17fe1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40c17fe1e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640c17fe1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40c17fe1e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640c17fe1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40c17fe1e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640c17fe1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5" name="Google Shape;15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7" name="Google Shape;167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3" name="Google Shape;17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9" name="Google Shape;179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5" name="Google Shape;185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1" name="Google Shape;191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7" name="Google Shape;197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/>
          <p:nvPr/>
        </p:nvSpPr>
        <p:spPr>
          <a:xfrm>
            <a:off x="1524000" y="3116900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5400"/>
              <a:buFont typeface="Arial"/>
              <a:buNone/>
            </a:pPr>
            <a:r>
              <a:rPr lang="es-ES" sz="54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Números decimales </a:t>
            </a:r>
            <a:endParaRPr sz="14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5" name="Google Shape;215;p1"/>
          <p:cNvSpPr txBox="1"/>
          <p:nvPr/>
        </p:nvSpPr>
        <p:spPr>
          <a:xfrm>
            <a:off x="1524000" y="4331386"/>
            <a:ext cx="91440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4° Básico. Unidad 3. </a:t>
            </a:r>
            <a:endParaRPr sz="2000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Capítulo 15: Números decimales.</a:t>
            </a:r>
            <a:endParaRPr sz="2000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Apoyar el inicio del capítulo y la exploración de la página 72.</a:t>
            </a:r>
            <a:endParaRPr sz="2000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1524000" y="17067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Font typeface="Arial"/>
              <a:buNone/>
            </a:pPr>
            <a:r>
              <a:rPr lang="es-ES" sz="96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400" b="1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640c17fe1e_0_102"/>
          <p:cNvPicPr preferRelativeResize="0"/>
          <p:nvPr/>
        </p:nvPicPr>
        <p:blipFill rotWithShape="1">
          <a:blip r:embed="rId3">
            <a:alphaModFix/>
          </a:blip>
          <a:srcRect l="267" t="73898" r="266" b="1020"/>
          <a:stretch/>
        </p:blipFill>
        <p:spPr>
          <a:xfrm>
            <a:off x="2044700" y="3429000"/>
            <a:ext cx="8102600" cy="15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640c17fe1e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4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640c17fe1e_0_102"/>
          <p:cNvSpPr/>
          <p:nvPr/>
        </p:nvSpPr>
        <p:spPr>
          <a:xfrm>
            <a:off x="2917132" y="646619"/>
            <a:ext cx="7051748" cy="1304818"/>
          </a:xfrm>
          <a:prstGeom prst="wedgeRoundRectCallout">
            <a:avLst>
              <a:gd name="adj1" fmla="val -60719"/>
              <a:gd name="adj2" fmla="val -9224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decilitros hay en </a:t>
            </a:r>
            <a:r>
              <a:rPr lang="es-E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</a:t>
            </a:r>
            <a:r>
              <a:rPr lang="es-ES"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parte restante?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7" name="Google Shape;307;g2640c17fe1e_0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0032" y="4360053"/>
            <a:ext cx="1348848" cy="39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640c17fe1e_0_102"/>
          <p:cNvSpPr txBox="1"/>
          <p:nvPr/>
        </p:nvSpPr>
        <p:spPr>
          <a:xfrm>
            <a:off x="8548889" y="4482156"/>
            <a:ext cx="149113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Parte restante </a:t>
            </a: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2640c17fe1e_0_147"/>
          <p:cNvPicPr preferRelativeResize="0"/>
          <p:nvPr/>
        </p:nvPicPr>
        <p:blipFill rotWithShape="1">
          <a:blip r:embed="rId3">
            <a:alphaModFix/>
          </a:blip>
          <a:srcRect l="267" t="73898" r="266" b="1020"/>
          <a:stretch/>
        </p:blipFill>
        <p:spPr>
          <a:xfrm>
            <a:off x="609600" y="3429000"/>
            <a:ext cx="10648950" cy="209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640c17fe1e_0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4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640c17fe1e_0_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4" y="3448228"/>
            <a:ext cx="10658475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g2640c17fe1e_0_147"/>
          <p:cNvGrpSpPr/>
          <p:nvPr/>
        </p:nvGrpSpPr>
        <p:grpSpPr>
          <a:xfrm>
            <a:off x="9160361" y="3322600"/>
            <a:ext cx="1901717" cy="2148634"/>
            <a:chOff x="9359960" y="3401711"/>
            <a:chExt cx="1901717" cy="2148634"/>
          </a:xfrm>
        </p:grpSpPr>
        <p:cxnSp>
          <p:nvCxnSpPr>
            <p:cNvPr id="317" name="Google Shape;317;g2640c17fe1e_0_147"/>
            <p:cNvCxnSpPr/>
            <p:nvPr/>
          </p:nvCxnSpPr>
          <p:spPr>
            <a:xfrm>
              <a:off x="9376012" y="3603660"/>
              <a:ext cx="0" cy="193180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g2640c17fe1e_0_147"/>
            <p:cNvCxnSpPr/>
            <p:nvPr/>
          </p:nvCxnSpPr>
          <p:spPr>
            <a:xfrm>
              <a:off x="11261677" y="3603659"/>
              <a:ext cx="0" cy="193180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g2640c17fe1e_0_147"/>
            <p:cNvCxnSpPr/>
            <p:nvPr/>
          </p:nvCxnSpPr>
          <p:spPr>
            <a:xfrm flipH="1">
              <a:off x="9376012" y="5535460"/>
              <a:ext cx="1885665" cy="1488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g2640c17fe1e_0_147"/>
            <p:cNvCxnSpPr/>
            <p:nvPr/>
          </p:nvCxnSpPr>
          <p:spPr>
            <a:xfrm rot="10800000">
              <a:off x="9376012" y="4569559"/>
              <a:ext cx="40657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" name="Google Shape;321;g2640c17fe1e_0_147"/>
            <p:cNvCxnSpPr/>
            <p:nvPr/>
          </p:nvCxnSpPr>
          <p:spPr>
            <a:xfrm rot="10800000">
              <a:off x="9367303" y="3612368"/>
              <a:ext cx="40657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2" name="Google Shape;322;g2640c17fe1e_0_147"/>
            <p:cNvCxnSpPr/>
            <p:nvPr/>
          </p:nvCxnSpPr>
          <p:spPr>
            <a:xfrm rot="10800000">
              <a:off x="9376012" y="4957085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" name="Google Shape;323;g2640c17fe1e_0_147"/>
            <p:cNvCxnSpPr/>
            <p:nvPr/>
          </p:nvCxnSpPr>
          <p:spPr>
            <a:xfrm rot="10800000">
              <a:off x="9380359" y="4769850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g2640c17fe1e_0_147"/>
            <p:cNvCxnSpPr/>
            <p:nvPr/>
          </p:nvCxnSpPr>
          <p:spPr>
            <a:xfrm rot="10800000">
              <a:off x="9380359" y="5344620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" name="Google Shape;325;g2640c17fe1e_0_147"/>
            <p:cNvCxnSpPr/>
            <p:nvPr/>
          </p:nvCxnSpPr>
          <p:spPr>
            <a:xfrm rot="10800000">
              <a:off x="9384706" y="5157385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" name="Google Shape;326;g2640c17fe1e_0_147"/>
            <p:cNvCxnSpPr/>
            <p:nvPr/>
          </p:nvCxnSpPr>
          <p:spPr>
            <a:xfrm rot="10800000">
              <a:off x="9359960" y="4003497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g2640c17fe1e_0_147"/>
            <p:cNvCxnSpPr/>
            <p:nvPr/>
          </p:nvCxnSpPr>
          <p:spPr>
            <a:xfrm rot="10800000">
              <a:off x="9364307" y="3816262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g2640c17fe1e_0_147"/>
            <p:cNvCxnSpPr/>
            <p:nvPr/>
          </p:nvCxnSpPr>
          <p:spPr>
            <a:xfrm rot="10800000">
              <a:off x="9364307" y="4391032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9" name="Google Shape;329;g2640c17fe1e_0_147"/>
            <p:cNvCxnSpPr/>
            <p:nvPr/>
          </p:nvCxnSpPr>
          <p:spPr>
            <a:xfrm rot="10800000">
              <a:off x="9368654" y="4203797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0" name="Google Shape;330;g2640c17fe1e_0_147"/>
            <p:cNvSpPr txBox="1"/>
            <p:nvPr/>
          </p:nvSpPr>
          <p:spPr>
            <a:xfrm>
              <a:off x="9737349" y="3401711"/>
              <a:ext cx="8790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i="0" u="none" strike="noStrike" cap="none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1 </a:t>
              </a:r>
              <a:r>
                <a:rPr lang="es-ES" sz="1800" b="1" i="0" u="none" strike="noStrike" cap="none" dirty="0" err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dL</a:t>
              </a:r>
              <a:endParaRPr sz="1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31" name="Google Shape;331;g2640c17fe1e_0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4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640c17fe1e_0_147"/>
          <p:cNvSpPr/>
          <p:nvPr/>
        </p:nvSpPr>
        <p:spPr>
          <a:xfrm>
            <a:off x="2917124" y="646625"/>
            <a:ext cx="6462575" cy="1304700"/>
          </a:xfrm>
          <a:prstGeom prst="wedgeRoundRectCallout">
            <a:avLst>
              <a:gd name="adj1" fmla="val -60719"/>
              <a:gd name="adj2" fmla="val -9224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dividimos el envase en 10 partes iguales, la parte restante ocupa 1 parte.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g2640c17fe1e_0_147"/>
          <p:cNvSpPr txBox="1"/>
          <p:nvPr/>
        </p:nvSpPr>
        <p:spPr>
          <a:xfrm>
            <a:off x="2704959" y="2306930"/>
            <a:ext cx="405338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2640c17fe1e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4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640c17fe1e_0_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6357" y="2551705"/>
            <a:ext cx="594360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640c17fe1e_0_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5497" y="4923901"/>
            <a:ext cx="1719918" cy="71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640c17fe1e_0_164"/>
          <p:cNvSpPr txBox="1"/>
          <p:nvPr/>
        </p:nvSpPr>
        <p:spPr>
          <a:xfrm>
            <a:off x="9055371" y="4554569"/>
            <a:ext cx="240322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Dos coma un decilitro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g2640c17fe1e_0_164"/>
          <p:cNvSpPr/>
          <p:nvPr/>
        </p:nvSpPr>
        <p:spPr>
          <a:xfrm>
            <a:off x="2706349" y="661000"/>
            <a:ext cx="7572183" cy="1304700"/>
          </a:xfrm>
          <a:prstGeom prst="wedgeRoundRectCallout">
            <a:avLst>
              <a:gd name="adj1" fmla="val -60719"/>
              <a:gd name="adj2" fmla="val -9224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640c17fe1e_0_164"/>
          <p:cNvSpPr txBox="1"/>
          <p:nvPr/>
        </p:nvSpPr>
        <p:spPr>
          <a:xfrm>
            <a:off x="3243373" y="865651"/>
            <a:ext cx="6242278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dividimos el envase en 10 partes iguales, la parte restante ocupa 1 parte.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612039-2023-4ADC-8EAB-28837FC93B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849" r="73608"/>
          <a:stretch/>
        </p:blipFill>
        <p:spPr>
          <a:xfrm>
            <a:off x="876993" y="3599944"/>
            <a:ext cx="1533396" cy="113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2640c17fe1e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83725" y="1015125"/>
            <a:ext cx="1258150" cy="24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640c17fe1e_0_18"/>
          <p:cNvPicPr preferRelativeResize="0"/>
          <p:nvPr/>
        </p:nvPicPr>
        <p:blipFill rotWithShape="1">
          <a:blip r:embed="rId4">
            <a:alphaModFix/>
          </a:blip>
          <a:srcRect l="22418" t="19583" r="17784"/>
          <a:stretch/>
        </p:blipFill>
        <p:spPr>
          <a:xfrm>
            <a:off x="3573693" y="2600547"/>
            <a:ext cx="5044612" cy="33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640c17fe1e_0_18"/>
          <p:cNvSpPr/>
          <p:nvPr/>
        </p:nvSpPr>
        <p:spPr>
          <a:xfrm>
            <a:off x="2088944" y="308225"/>
            <a:ext cx="8633580" cy="1140431"/>
          </a:xfrm>
          <a:prstGeom prst="wedgeRoundRectCallout">
            <a:avLst>
              <a:gd name="adj1" fmla="val -53110"/>
              <a:gd name="adj2" fmla="val 25296"/>
              <a:gd name="adj3" fmla="val 16667"/>
            </a:avLst>
          </a:prstGeom>
          <a:noFill/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Recordemos lo que estudiamos en el capítulo de Volumen… 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g2640c17fe1e_0_18"/>
          <p:cNvSpPr txBox="1"/>
          <p:nvPr/>
        </p:nvSpPr>
        <p:spPr>
          <a:xfrm>
            <a:off x="1909599" y="2018929"/>
            <a:ext cx="83728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Cada uno de estos frascos puede contener 1 L de agua.</a:t>
            </a:r>
            <a:endParaRPr sz="2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3956"/>
            <a:ext cx="12066369" cy="451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672" y="1621128"/>
            <a:ext cx="968991" cy="20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773" y="1871662"/>
            <a:ext cx="34956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/>
          <p:cNvSpPr/>
          <p:nvPr/>
        </p:nvSpPr>
        <p:spPr>
          <a:xfrm>
            <a:off x="2088950" y="308225"/>
            <a:ext cx="8295900" cy="1140300"/>
          </a:xfrm>
          <a:prstGeom prst="wedgeRoundRectCallout">
            <a:avLst>
              <a:gd name="adj1" fmla="val 35190"/>
              <a:gd name="adj2" fmla="val 81152"/>
              <a:gd name="adj3" fmla="val 16667"/>
            </a:avLst>
          </a:prstGeom>
          <a:noFill/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Llenamos un jarro que puede contener 1 litro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 10 vasos de 1 decilitro...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2640c17fe1e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0" y="1449335"/>
            <a:ext cx="5807310" cy="453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640c17fe1e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4448" y="3715603"/>
            <a:ext cx="4736194" cy="228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640c17fe1e_0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4635" y="1948626"/>
            <a:ext cx="968991" cy="20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640c17fe1e_0_27"/>
          <p:cNvSpPr/>
          <p:nvPr/>
        </p:nvSpPr>
        <p:spPr>
          <a:xfrm>
            <a:off x="2088944" y="308225"/>
            <a:ext cx="8633580" cy="1140431"/>
          </a:xfrm>
          <a:prstGeom prst="wedgeRoundRectCallout">
            <a:avLst>
              <a:gd name="adj1" fmla="val 20910"/>
              <a:gd name="adj2" fmla="val 75747"/>
              <a:gd name="adj3" fmla="val 16667"/>
            </a:avLst>
          </a:prstGeom>
          <a:noFill/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Averigüemos la cantidad de agua que pueden contener diversos recipientes usando medidas de 1 dL.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1" name="Google Shape;241;g2640c17fe1e_0_27"/>
          <p:cNvSpPr/>
          <p:nvPr/>
        </p:nvSpPr>
        <p:spPr>
          <a:xfrm>
            <a:off x="6502175" y="4895075"/>
            <a:ext cx="3513900" cy="888900"/>
          </a:xfrm>
          <a:prstGeom prst="wedgeRoundRectCallout">
            <a:avLst>
              <a:gd name="adj1" fmla="val 57166"/>
              <a:gd name="adj2" fmla="val 1899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dL y un poco más...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640c17fe1e_0_39"/>
          <p:cNvPicPr preferRelativeResize="0"/>
          <p:nvPr/>
        </p:nvPicPr>
        <p:blipFill rotWithShape="1">
          <a:blip r:embed="rId3">
            <a:alphaModFix/>
          </a:blip>
          <a:srcRect t="4682"/>
          <a:stretch/>
        </p:blipFill>
        <p:spPr>
          <a:xfrm>
            <a:off x="6381750" y="857250"/>
            <a:ext cx="5200650" cy="242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640c17fe1e_0_39"/>
          <p:cNvPicPr preferRelativeResize="0"/>
          <p:nvPr/>
        </p:nvPicPr>
        <p:blipFill rotWithShape="1">
          <a:blip r:embed="rId4">
            <a:alphaModFix/>
          </a:blip>
          <a:srcRect l="-2" t="2736" r="23311" b="71046"/>
          <a:stretch/>
        </p:blipFill>
        <p:spPr>
          <a:xfrm>
            <a:off x="2751548" y="3429000"/>
            <a:ext cx="6688904" cy="178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640c17fe1e_0_39"/>
          <p:cNvSpPr/>
          <p:nvPr/>
        </p:nvSpPr>
        <p:spPr>
          <a:xfrm>
            <a:off x="6381750" y="857250"/>
            <a:ext cx="3676800" cy="1034100"/>
          </a:xfrm>
          <a:prstGeom prst="wedgeRoundRectCallout">
            <a:avLst>
              <a:gd name="adj1" fmla="val 56195"/>
              <a:gd name="adj2" fmla="val 2620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Hay exactamente 2 dL.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2640c17fe1e_0_62"/>
          <p:cNvPicPr preferRelativeResize="0"/>
          <p:nvPr/>
        </p:nvPicPr>
        <p:blipFill rotWithShape="1">
          <a:blip r:embed="rId3">
            <a:alphaModFix/>
          </a:blip>
          <a:srcRect t="4682"/>
          <a:stretch/>
        </p:blipFill>
        <p:spPr>
          <a:xfrm>
            <a:off x="6381750" y="857250"/>
            <a:ext cx="5200650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640c17fe1e_0_62"/>
          <p:cNvSpPr txBox="1"/>
          <p:nvPr/>
        </p:nvSpPr>
        <p:spPr>
          <a:xfrm>
            <a:off x="6601685" y="1152526"/>
            <a:ext cx="3200041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taza tiene más de 2 dL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640c17fe1e_0_62"/>
          <p:cNvSpPr/>
          <p:nvPr/>
        </p:nvSpPr>
        <p:spPr>
          <a:xfrm>
            <a:off x="6381750" y="595901"/>
            <a:ext cx="3676650" cy="1304818"/>
          </a:xfrm>
          <a:prstGeom prst="wedgeRoundRectCallout">
            <a:avLst>
              <a:gd name="adj1" fmla="val 56195"/>
              <a:gd name="adj2" fmla="val 2620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Hay más de 2 dL.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6" name="Google Shape;256;g2640c17fe1e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293" y="3295297"/>
            <a:ext cx="8001413" cy="17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640c17fe1e_0_62"/>
          <p:cNvSpPr txBox="1"/>
          <p:nvPr/>
        </p:nvSpPr>
        <p:spPr>
          <a:xfrm>
            <a:off x="8587814" y="3780890"/>
            <a:ext cx="149113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Parte restante 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640c17fe1e_0_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293" y="3295297"/>
            <a:ext cx="8001413" cy="17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640c17fe1e_0_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4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640c17fe1e_0_219"/>
          <p:cNvSpPr txBox="1"/>
          <p:nvPr/>
        </p:nvSpPr>
        <p:spPr>
          <a:xfrm>
            <a:off x="8587814" y="3780890"/>
            <a:ext cx="149113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Parte restante 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g2640c17fe1e_0_219"/>
          <p:cNvSpPr/>
          <p:nvPr/>
        </p:nvSpPr>
        <p:spPr>
          <a:xfrm>
            <a:off x="2847439" y="701050"/>
            <a:ext cx="7803627" cy="1304818"/>
          </a:xfrm>
          <a:prstGeom prst="wedgeRoundRectCallout">
            <a:avLst>
              <a:gd name="adj1" fmla="val -58165"/>
              <a:gd name="adj2" fmla="val -14736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decilitros hay en la parte restante?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2640c17fe1e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57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640c17fe1e_0_116"/>
          <p:cNvSpPr txBox="1"/>
          <p:nvPr/>
        </p:nvSpPr>
        <p:spPr>
          <a:xfrm>
            <a:off x="3152632" y="740295"/>
            <a:ext cx="4053386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dividimos el envase en 10 partes iguales, la parte restante ocupa 6 partes. </a:t>
            </a:r>
            <a:endParaRPr/>
          </a:p>
        </p:txBody>
      </p:sp>
      <p:sp>
        <p:nvSpPr>
          <p:cNvPr id="272" name="Google Shape;272;g2640c17fe1e_0_116"/>
          <p:cNvSpPr/>
          <p:nvPr/>
        </p:nvSpPr>
        <p:spPr>
          <a:xfrm>
            <a:off x="2847449" y="701050"/>
            <a:ext cx="6482817" cy="1304700"/>
          </a:xfrm>
          <a:prstGeom prst="wedgeRoundRectCallout">
            <a:avLst>
              <a:gd name="adj1" fmla="val -58165"/>
              <a:gd name="adj2" fmla="val -14736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dividimos el envase en 10 partes iguales, la parte restante ocupa 6 partes.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3" name="Google Shape;273;g2640c17fe1e_0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293" y="3295297"/>
            <a:ext cx="8001413" cy="1759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g2640c17fe1e_0_116"/>
          <p:cNvGrpSpPr/>
          <p:nvPr/>
        </p:nvGrpSpPr>
        <p:grpSpPr>
          <a:xfrm>
            <a:off x="8587815" y="3365509"/>
            <a:ext cx="1438836" cy="1658978"/>
            <a:chOff x="9359960" y="3401715"/>
            <a:chExt cx="1901717" cy="2148630"/>
          </a:xfrm>
        </p:grpSpPr>
        <p:cxnSp>
          <p:nvCxnSpPr>
            <p:cNvPr id="275" name="Google Shape;275;g2640c17fe1e_0_116"/>
            <p:cNvCxnSpPr/>
            <p:nvPr/>
          </p:nvCxnSpPr>
          <p:spPr>
            <a:xfrm>
              <a:off x="9376012" y="3603660"/>
              <a:ext cx="0" cy="193180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g2640c17fe1e_0_116"/>
            <p:cNvCxnSpPr/>
            <p:nvPr/>
          </p:nvCxnSpPr>
          <p:spPr>
            <a:xfrm>
              <a:off x="11261677" y="3603659"/>
              <a:ext cx="0" cy="193180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g2640c17fe1e_0_116"/>
            <p:cNvCxnSpPr/>
            <p:nvPr/>
          </p:nvCxnSpPr>
          <p:spPr>
            <a:xfrm flipH="1">
              <a:off x="9376012" y="5535460"/>
              <a:ext cx="1885665" cy="1488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g2640c17fe1e_0_116"/>
            <p:cNvCxnSpPr/>
            <p:nvPr/>
          </p:nvCxnSpPr>
          <p:spPr>
            <a:xfrm rot="10800000">
              <a:off x="9376012" y="4569559"/>
              <a:ext cx="40657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g2640c17fe1e_0_116"/>
            <p:cNvCxnSpPr/>
            <p:nvPr/>
          </p:nvCxnSpPr>
          <p:spPr>
            <a:xfrm rot="10800000">
              <a:off x="9367303" y="3612368"/>
              <a:ext cx="406574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g2640c17fe1e_0_116"/>
            <p:cNvCxnSpPr/>
            <p:nvPr/>
          </p:nvCxnSpPr>
          <p:spPr>
            <a:xfrm rot="10800000">
              <a:off x="9376012" y="4957085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g2640c17fe1e_0_116"/>
            <p:cNvCxnSpPr/>
            <p:nvPr/>
          </p:nvCxnSpPr>
          <p:spPr>
            <a:xfrm rot="10800000">
              <a:off x="9380359" y="4769850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2" name="Google Shape;282;g2640c17fe1e_0_116"/>
            <p:cNvCxnSpPr/>
            <p:nvPr/>
          </p:nvCxnSpPr>
          <p:spPr>
            <a:xfrm rot="10800000">
              <a:off x="9380359" y="5344620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g2640c17fe1e_0_116"/>
            <p:cNvCxnSpPr/>
            <p:nvPr/>
          </p:nvCxnSpPr>
          <p:spPr>
            <a:xfrm rot="10800000">
              <a:off x="9384706" y="5157385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g2640c17fe1e_0_116"/>
            <p:cNvCxnSpPr/>
            <p:nvPr/>
          </p:nvCxnSpPr>
          <p:spPr>
            <a:xfrm rot="10800000">
              <a:off x="9359960" y="4003497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g2640c17fe1e_0_116"/>
            <p:cNvCxnSpPr/>
            <p:nvPr/>
          </p:nvCxnSpPr>
          <p:spPr>
            <a:xfrm rot="10800000">
              <a:off x="9364307" y="3816262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g2640c17fe1e_0_116"/>
            <p:cNvCxnSpPr/>
            <p:nvPr/>
          </p:nvCxnSpPr>
          <p:spPr>
            <a:xfrm rot="10800000">
              <a:off x="9364307" y="4391032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g2640c17fe1e_0_116"/>
            <p:cNvCxnSpPr/>
            <p:nvPr/>
          </p:nvCxnSpPr>
          <p:spPr>
            <a:xfrm rot="10800000">
              <a:off x="9368654" y="4203797"/>
              <a:ext cx="21933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8" name="Google Shape;288;g2640c17fe1e_0_116"/>
            <p:cNvSpPr txBox="1"/>
            <p:nvPr/>
          </p:nvSpPr>
          <p:spPr>
            <a:xfrm>
              <a:off x="9737325" y="3401715"/>
              <a:ext cx="1087500" cy="478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i="0" u="none" strike="noStrike" cap="none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1 </a:t>
              </a:r>
              <a:r>
                <a:rPr lang="es-ES" sz="1800" b="1" i="0" u="none" strike="noStrike" cap="none" dirty="0" err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dL</a:t>
              </a:r>
              <a:endParaRPr sz="1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2640c17fe1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4" y="557212"/>
            <a:ext cx="7053308" cy="273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640c17fe1e_0_89"/>
          <p:cNvSpPr txBox="1"/>
          <p:nvPr/>
        </p:nvSpPr>
        <p:spPr>
          <a:xfrm>
            <a:off x="3226686" y="799292"/>
            <a:ext cx="405338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640c17fe1e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3549" y="2525045"/>
            <a:ext cx="6106508" cy="317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640c17fe1e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8451" y="4722125"/>
            <a:ext cx="2051766" cy="86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640c17fe1e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5372" y="4374212"/>
            <a:ext cx="2737924" cy="34791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640c17fe1e_0_89"/>
          <p:cNvSpPr/>
          <p:nvPr/>
        </p:nvSpPr>
        <p:spPr>
          <a:xfrm>
            <a:off x="2906848" y="646625"/>
            <a:ext cx="8543369" cy="1304700"/>
          </a:xfrm>
          <a:prstGeom prst="wedgeRoundRectCallout">
            <a:avLst>
              <a:gd name="adj1" fmla="val -59442"/>
              <a:gd name="adj2" fmla="val -9224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la taza hay 2 medidas completas y 6 unidades pequeñas.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g2640c17fe1e_0_89"/>
          <p:cNvSpPr txBox="1"/>
          <p:nvPr/>
        </p:nvSpPr>
        <p:spPr>
          <a:xfrm>
            <a:off x="9011196" y="4374212"/>
            <a:ext cx="282627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Dos coma seis decilitros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78BFD5-5B9A-4FAA-F48B-3248594988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860" r="70705" b="29133"/>
          <a:stretch/>
        </p:blipFill>
        <p:spPr>
          <a:xfrm>
            <a:off x="740023" y="3429000"/>
            <a:ext cx="1914000" cy="1834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Panorámica</PresentationFormat>
  <Paragraphs>28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Nunito SemiBold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1</cp:revision>
  <dcterms:created xsi:type="dcterms:W3CDTF">2023-09-12T20:21:07Z</dcterms:created>
  <dcterms:modified xsi:type="dcterms:W3CDTF">2024-04-12T16:56:54Z</dcterms:modified>
</cp:coreProperties>
</file>