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1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8" r:id="rId10"/>
    <p:sldId id="269" r:id="rId11"/>
    <p:sldId id="270" r:id="rId12"/>
    <p:sldId id="273" r:id="rId13"/>
    <p:sldId id="274" r:id="rId14"/>
    <p:sldId id="275" r:id="rId15"/>
    <p:sldId id="276" r:id="rId16"/>
    <p:sldId id="277" r:id="rId17"/>
    <p:sldId id="280" r:id="rId18"/>
    <p:sldId id="281" r:id="rId19"/>
    <p:sldId id="282" r:id="rId20"/>
    <p:sldId id="285" r:id="rId21"/>
    <p:sldId id="286" r:id="rId22"/>
    <p:sldId id="287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1" r:id="rId35"/>
    <p:sldId id="303" r:id="rId36"/>
    <p:sldId id="304" r:id="rId37"/>
    <p:sldId id="305" r:id="rId38"/>
    <p:sldId id="306" r:id="rId39"/>
    <p:sldId id="307" r:id="rId40"/>
    <p:sldId id="308" r:id="rId41"/>
    <p:sldId id="310" r:id="rId42"/>
    <p:sldId id="311" r:id="rId43"/>
    <p:sldId id="312" r:id="rId44"/>
    <p:sldId id="314" r:id="rId45"/>
    <p:sldId id="315" r:id="rId46"/>
    <p:sldId id="323" r:id="rId47"/>
    <p:sldId id="316" r:id="rId48"/>
    <p:sldId id="317" r:id="rId49"/>
    <p:sldId id="320" r:id="rId50"/>
  </p:sldIdLst>
  <p:sldSz cx="12192000" cy="6858000"/>
  <p:notesSz cx="6858000" cy="9144000"/>
  <p:embeddedFontLst>
    <p:embeddedFont>
      <p:font typeface="Nunito" pitchFamily="2" charset="0"/>
      <p:regular r:id="rId52"/>
      <p:bold r:id="rId53"/>
      <p:italic r:id="rId54"/>
      <p:boldItalic r:id="rId55"/>
    </p:embeddedFont>
    <p:embeddedFont>
      <p:font typeface="Nunito SemiBold" pitchFamily="2" charset="0"/>
      <p:regular r:id="rId56"/>
      <p:bold r:id="rId57"/>
      <p:italic r:id="rId58"/>
      <p:boldItalic r:id="rId5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0" roundtripDataSignature="AMtx7mi4qi6jpAnogVojttj+YB0OfTrzU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918896-C049-A582-D732-A694582543C8}" name="Macarena Ovalle Larrain" initials="MO" userId="S::macarena.ovalle@mineduc.cl::feac4b69-8b2b-49af-a1db-41f5b17ced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940076-EC45-4F71-AB4F-6AE9B04E72A7}" v="98" dt="2024-04-18T16:40:02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font" Target="fonts/font4.fntdata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2.fntdata"/><Relationship Id="rId58" Type="http://schemas.openxmlformats.org/officeDocument/2006/relationships/font" Target="fonts/font7.fntdata"/><Relationship Id="rId87" Type="http://schemas.microsoft.com/office/2018/10/relationships/authors" Target="authors.xml"/><Relationship Id="rId5" Type="http://schemas.openxmlformats.org/officeDocument/2006/relationships/slide" Target="slides/slide4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5.fntdata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80" Type="http://customschemas.google.com/relationships/presentationmetadata" Target="metadata"/><Relationship Id="rId85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8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font" Target="fonts/font3.fntdata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font" Target="fonts/font6.fntdata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1.fntdata"/><Relationship Id="rId81" Type="http://schemas.openxmlformats.org/officeDocument/2006/relationships/presProps" Target="presProps.xml"/><Relationship Id="rId86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Droguett" userId="b98dc45e39b78e26" providerId="LiveId" clId="{5C940076-EC45-4F71-AB4F-6AE9B04E72A7}"/>
    <pc:docChg chg="undo custSel addSld delSld modSld sldOrd">
      <pc:chgData name="Sandra Droguett" userId="b98dc45e39b78e26" providerId="LiveId" clId="{5C940076-EC45-4F71-AB4F-6AE9B04E72A7}" dt="2024-04-18T16:40:38.814" v="188" actId="47"/>
      <pc:docMkLst>
        <pc:docMk/>
      </pc:docMkLst>
      <pc:sldChg chg="modTransition delCm">
        <pc:chgData name="Sandra Droguett" userId="b98dc45e39b78e26" providerId="LiveId" clId="{5C940076-EC45-4F71-AB4F-6AE9B04E72A7}" dt="2024-04-18T16:04:18.190" v="1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ndra Droguett" userId="b98dc45e39b78e26" providerId="LiveId" clId="{5C940076-EC45-4F71-AB4F-6AE9B04E72A7}" dt="2024-04-18T16:03:02.968" v="0"/>
              <pc2:cmMkLst xmlns:pc2="http://schemas.microsoft.com/office/powerpoint/2019/9/main/command">
                <pc:docMk/>
                <pc:sldMk cId="0" sldId="256"/>
                <pc2:cmMk id="{2058A32F-D011-4F8F-B379-EFC3F0E4E7A1}"/>
              </pc2:cmMkLst>
            </pc226:cmChg>
          </p:ext>
        </pc:extLst>
      </pc:sldChg>
      <pc:sldChg chg="modTransition">
        <pc:chgData name="Sandra Droguett" userId="b98dc45e39b78e26" providerId="LiveId" clId="{5C940076-EC45-4F71-AB4F-6AE9B04E72A7}" dt="2024-04-18T16:04:22.417" v="2"/>
        <pc:sldMkLst>
          <pc:docMk/>
          <pc:sldMk cId="0" sldId="257"/>
        </pc:sldMkLst>
      </pc:sldChg>
      <pc:sldChg chg="modTransition">
        <pc:chgData name="Sandra Droguett" userId="b98dc45e39b78e26" providerId="LiveId" clId="{5C940076-EC45-4F71-AB4F-6AE9B04E72A7}" dt="2024-04-18T16:04:39.517" v="3"/>
        <pc:sldMkLst>
          <pc:docMk/>
          <pc:sldMk cId="0" sldId="258"/>
        </pc:sldMkLst>
      </pc:sldChg>
      <pc:sldChg chg="modTransition">
        <pc:chgData name="Sandra Droguett" userId="b98dc45e39b78e26" providerId="LiveId" clId="{5C940076-EC45-4F71-AB4F-6AE9B04E72A7}" dt="2024-04-18T16:06:34.204" v="18"/>
        <pc:sldMkLst>
          <pc:docMk/>
          <pc:sldMk cId="0" sldId="259"/>
        </pc:sldMkLst>
      </pc:sldChg>
      <pc:sldChg chg="modTransition">
        <pc:chgData name="Sandra Droguett" userId="b98dc45e39b78e26" providerId="LiveId" clId="{5C940076-EC45-4F71-AB4F-6AE9B04E72A7}" dt="2024-04-18T16:06:35.811" v="19"/>
        <pc:sldMkLst>
          <pc:docMk/>
          <pc:sldMk cId="0" sldId="260"/>
        </pc:sldMkLst>
      </pc:sldChg>
      <pc:sldChg chg="modTransition">
        <pc:chgData name="Sandra Droguett" userId="b98dc45e39b78e26" providerId="LiveId" clId="{5C940076-EC45-4F71-AB4F-6AE9B04E72A7}" dt="2024-04-18T16:08:39.989" v="28"/>
        <pc:sldMkLst>
          <pc:docMk/>
          <pc:sldMk cId="0" sldId="263"/>
        </pc:sldMkLst>
      </pc:sldChg>
      <pc:sldChg chg="add del modTransition">
        <pc:chgData name="Sandra Droguett" userId="b98dc45e39b78e26" providerId="LiveId" clId="{5C940076-EC45-4F71-AB4F-6AE9B04E72A7}" dt="2024-04-18T16:08:43.677" v="29"/>
        <pc:sldMkLst>
          <pc:docMk/>
          <pc:sldMk cId="0" sldId="264"/>
        </pc:sldMkLst>
      </pc:sldChg>
      <pc:sldChg chg="add del modTransition">
        <pc:chgData name="Sandra Droguett" userId="b98dc45e39b78e26" providerId="LiveId" clId="{5C940076-EC45-4F71-AB4F-6AE9B04E72A7}" dt="2024-04-18T16:08:45.428" v="30"/>
        <pc:sldMkLst>
          <pc:docMk/>
          <pc:sldMk cId="0" sldId="265"/>
        </pc:sldMkLst>
      </pc:sldChg>
      <pc:sldChg chg="add del modTransition">
        <pc:chgData name="Sandra Droguett" userId="b98dc45e39b78e26" providerId="LiveId" clId="{5C940076-EC45-4F71-AB4F-6AE9B04E72A7}" dt="2024-04-18T16:12:48.498" v="77" actId="47"/>
        <pc:sldMkLst>
          <pc:docMk/>
          <pc:sldMk cId="0" sldId="267"/>
        </pc:sldMkLst>
      </pc:sldChg>
      <pc:sldChg chg="modTransition">
        <pc:chgData name="Sandra Droguett" userId="b98dc45e39b78e26" providerId="LiveId" clId="{5C940076-EC45-4F71-AB4F-6AE9B04E72A7}" dt="2024-04-18T16:10:15.417" v="76"/>
        <pc:sldMkLst>
          <pc:docMk/>
          <pc:sldMk cId="0" sldId="268"/>
        </pc:sldMkLst>
      </pc:sldChg>
      <pc:sldChg chg="modTransition">
        <pc:chgData name="Sandra Droguett" userId="b98dc45e39b78e26" providerId="LiveId" clId="{5C940076-EC45-4F71-AB4F-6AE9B04E72A7}" dt="2024-04-18T16:10:15.417" v="76"/>
        <pc:sldMkLst>
          <pc:docMk/>
          <pc:sldMk cId="0" sldId="269"/>
        </pc:sldMkLst>
      </pc:sldChg>
      <pc:sldChg chg="modTransition">
        <pc:chgData name="Sandra Droguett" userId="b98dc45e39b78e26" providerId="LiveId" clId="{5C940076-EC45-4F71-AB4F-6AE9B04E72A7}" dt="2024-04-18T16:10:11.632" v="75"/>
        <pc:sldMkLst>
          <pc:docMk/>
          <pc:sldMk cId="0" sldId="270"/>
        </pc:sldMkLst>
      </pc:sldChg>
      <pc:sldChg chg="del modTransition">
        <pc:chgData name="Sandra Droguett" userId="b98dc45e39b78e26" providerId="LiveId" clId="{5C940076-EC45-4F71-AB4F-6AE9B04E72A7}" dt="2024-04-18T16:13:00.022" v="78" actId="47"/>
        <pc:sldMkLst>
          <pc:docMk/>
          <pc:sldMk cId="0" sldId="272"/>
        </pc:sldMkLst>
      </pc:sldChg>
      <pc:sldChg chg="modTransition">
        <pc:chgData name="Sandra Droguett" userId="b98dc45e39b78e26" providerId="LiveId" clId="{5C940076-EC45-4F71-AB4F-6AE9B04E72A7}" dt="2024-04-18T16:10:11.632" v="75"/>
        <pc:sldMkLst>
          <pc:docMk/>
          <pc:sldMk cId="0" sldId="273"/>
        </pc:sldMkLst>
      </pc:sldChg>
      <pc:sldChg chg="modTransition">
        <pc:chgData name="Sandra Droguett" userId="b98dc45e39b78e26" providerId="LiveId" clId="{5C940076-EC45-4F71-AB4F-6AE9B04E72A7}" dt="2024-04-18T16:10:07.621" v="74"/>
        <pc:sldMkLst>
          <pc:docMk/>
          <pc:sldMk cId="0" sldId="274"/>
        </pc:sldMkLst>
      </pc:sldChg>
      <pc:sldChg chg="modTransition">
        <pc:chgData name="Sandra Droguett" userId="b98dc45e39b78e26" providerId="LiveId" clId="{5C940076-EC45-4F71-AB4F-6AE9B04E72A7}" dt="2024-04-18T16:10:07.621" v="74"/>
        <pc:sldMkLst>
          <pc:docMk/>
          <pc:sldMk cId="0" sldId="275"/>
        </pc:sldMkLst>
      </pc:sldChg>
      <pc:sldChg chg="modTransition">
        <pc:chgData name="Sandra Droguett" userId="b98dc45e39b78e26" providerId="LiveId" clId="{5C940076-EC45-4F71-AB4F-6AE9B04E72A7}" dt="2024-04-18T16:10:07.621" v="74"/>
        <pc:sldMkLst>
          <pc:docMk/>
          <pc:sldMk cId="0" sldId="276"/>
        </pc:sldMkLst>
      </pc:sldChg>
      <pc:sldChg chg="modTransition">
        <pc:chgData name="Sandra Droguett" userId="b98dc45e39b78e26" providerId="LiveId" clId="{5C940076-EC45-4F71-AB4F-6AE9B04E72A7}" dt="2024-04-18T16:10:03.500" v="73"/>
        <pc:sldMkLst>
          <pc:docMk/>
          <pc:sldMk cId="0" sldId="277"/>
        </pc:sldMkLst>
      </pc:sldChg>
      <pc:sldChg chg="modTransition">
        <pc:chgData name="Sandra Droguett" userId="b98dc45e39b78e26" providerId="LiveId" clId="{5C940076-EC45-4F71-AB4F-6AE9B04E72A7}" dt="2024-04-18T16:10:02.452" v="72"/>
        <pc:sldMkLst>
          <pc:docMk/>
          <pc:sldMk cId="0" sldId="280"/>
        </pc:sldMkLst>
      </pc:sldChg>
      <pc:sldChg chg="modTransition">
        <pc:chgData name="Sandra Droguett" userId="b98dc45e39b78e26" providerId="LiveId" clId="{5C940076-EC45-4F71-AB4F-6AE9B04E72A7}" dt="2024-04-18T16:10:00.083" v="71"/>
        <pc:sldMkLst>
          <pc:docMk/>
          <pc:sldMk cId="0" sldId="281"/>
        </pc:sldMkLst>
      </pc:sldChg>
      <pc:sldChg chg="addSp delSp modSp mod modTransition">
        <pc:chgData name="Sandra Droguett" userId="b98dc45e39b78e26" providerId="LiveId" clId="{5C940076-EC45-4F71-AB4F-6AE9B04E72A7}" dt="2024-04-18T16:18:40.477" v="114" actId="478"/>
        <pc:sldMkLst>
          <pc:docMk/>
          <pc:sldMk cId="0" sldId="282"/>
        </pc:sldMkLst>
        <pc:spChg chg="add mod">
          <ac:chgData name="Sandra Droguett" userId="b98dc45e39b78e26" providerId="LiveId" clId="{5C940076-EC45-4F71-AB4F-6AE9B04E72A7}" dt="2024-04-18T16:18:38.555" v="113"/>
          <ac:spMkLst>
            <pc:docMk/>
            <pc:sldMk cId="0" sldId="282"/>
            <ac:spMk id="2" creationId="{54649AB0-F18D-CF0B-91DF-AB4757E5BFC6}"/>
          </ac:spMkLst>
        </pc:spChg>
        <pc:spChg chg="add del mod">
          <ac:chgData name="Sandra Droguett" userId="b98dc45e39b78e26" providerId="LiveId" clId="{5C940076-EC45-4F71-AB4F-6AE9B04E72A7}" dt="2024-04-18T16:18:40.477" v="114" actId="478"/>
          <ac:spMkLst>
            <pc:docMk/>
            <pc:sldMk cId="0" sldId="282"/>
            <ac:spMk id="3" creationId="{2065C65A-7D84-D981-965A-5C994ADDF4B1}"/>
          </ac:spMkLst>
        </pc:spChg>
        <pc:spChg chg="del">
          <ac:chgData name="Sandra Droguett" userId="b98dc45e39b78e26" providerId="LiveId" clId="{5C940076-EC45-4F71-AB4F-6AE9B04E72A7}" dt="2024-04-18T16:18:38.028" v="112" actId="478"/>
          <ac:spMkLst>
            <pc:docMk/>
            <pc:sldMk cId="0" sldId="282"/>
            <ac:spMk id="544" creationId="{00000000-0000-0000-0000-000000000000}"/>
          </ac:spMkLst>
        </pc:spChg>
      </pc:sldChg>
      <pc:sldChg chg="del modTransition">
        <pc:chgData name="Sandra Droguett" userId="b98dc45e39b78e26" providerId="LiveId" clId="{5C940076-EC45-4F71-AB4F-6AE9B04E72A7}" dt="2024-04-18T16:13:44.238" v="79" actId="47"/>
        <pc:sldMkLst>
          <pc:docMk/>
          <pc:sldMk cId="0" sldId="283"/>
        </pc:sldMkLst>
      </pc:sldChg>
      <pc:sldChg chg="addSp delSp modSp mod modTransition">
        <pc:chgData name="Sandra Droguett" userId="b98dc45e39b78e26" providerId="LiveId" clId="{5C940076-EC45-4F71-AB4F-6AE9B04E72A7}" dt="2024-04-18T16:18:34.005" v="111" actId="478"/>
        <pc:sldMkLst>
          <pc:docMk/>
          <pc:sldMk cId="0" sldId="285"/>
        </pc:sldMkLst>
        <pc:spChg chg="add mod">
          <ac:chgData name="Sandra Droguett" userId="b98dc45e39b78e26" providerId="LiveId" clId="{5C940076-EC45-4F71-AB4F-6AE9B04E72A7}" dt="2024-04-18T16:18:31.294" v="110"/>
          <ac:spMkLst>
            <pc:docMk/>
            <pc:sldMk cId="0" sldId="285"/>
            <ac:spMk id="2" creationId="{4BBE058E-C6C2-14B8-EB68-A1B63945DA69}"/>
          </ac:spMkLst>
        </pc:spChg>
        <pc:spChg chg="add del mod">
          <ac:chgData name="Sandra Droguett" userId="b98dc45e39b78e26" providerId="LiveId" clId="{5C940076-EC45-4F71-AB4F-6AE9B04E72A7}" dt="2024-04-18T16:18:34.005" v="111" actId="478"/>
          <ac:spMkLst>
            <pc:docMk/>
            <pc:sldMk cId="0" sldId="285"/>
            <ac:spMk id="3" creationId="{D4C81580-BDB4-B7AB-01C4-004CBD14B44E}"/>
          </ac:spMkLst>
        </pc:spChg>
        <pc:spChg chg="del">
          <ac:chgData name="Sandra Droguett" userId="b98dc45e39b78e26" providerId="LiveId" clId="{5C940076-EC45-4F71-AB4F-6AE9B04E72A7}" dt="2024-04-18T16:18:30.488" v="109" actId="478"/>
          <ac:spMkLst>
            <pc:docMk/>
            <pc:sldMk cId="0" sldId="285"/>
            <ac:spMk id="583" creationId="{00000000-0000-0000-0000-000000000000}"/>
          </ac:spMkLst>
        </pc:spChg>
      </pc:sldChg>
      <pc:sldChg chg="addSp delSp modSp mod modTransition">
        <pc:chgData name="Sandra Droguett" userId="b98dc45e39b78e26" providerId="LiveId" clId="{5C940076-EC45-4F71-AB4F-6AE9B04E72A7}" dt="2024-04-18T16:18:27.413" v="108" actId="478"/>
        <pc:sldMkLst>
          <pc:docMk/>
          <pc:sldMk cId="0" sldId="286"/>
        </pc:sldMkLst>
        <pc:spChg chg="add mod">
          <ac:chgData name="Sandra Droguett" userId="b98dc45e39b78e26" providerId="LiveId" clId="{5C940076-EC45-4F71-AB4F-6AE9B04E72A7}" dt="2024-04-18T16:18:24.411" v="107"/>
          <ac:spMkLst>
            <pc:docMk/>
            <pc:sldMk cId="0" sldId="286"/>
            <ac:spMk id="2" creationId="{06D9851E-4C6B-313E-5E9A-6ED556116195}"/>
          </ac:spMkLst>
        </pc:spChg>
        <pc:spChg chg="add del mod">
          <ac:chgData name="Sandra Droguett" userId="b98dc45e39b78e26" providerId="LiveId" clId="{5C940076-EC45-4F71-AB4F-6AE9B04E72A7}" dt="2024-04-18T16:18:27.413" v="108" actId="478"/>
          <ac:spMkLst>
            <pc:docMk/>
            <pc:sldMk cId="0" sldId="286"/>
            <ac:spMk id="3" creationId="{B24E5BB8-E239-9429-48FB-D9CA3A1D59DE}"/>
          </ac:spMkLst>
        </pc:spChg>
        <pc:spChg chg="del">
          <ac:chgData name="Sandra Droguett" userId="b98dc45e39b78e26" providerId="LiveId" clId="{5C940076-EC45-4F71-AB4F-6AE9B04E72A7}" dt="2024-04-18T16:18:23.880" v="106" actId="478"/>
          <ac:spMkLst>
            <pc:docMk/>
            <pc:sldMk cId="0" sldId="286"/>
            <ac:spMk id="598" creationId="{00000000-0000-0000-0000-000000000000}"/>
          </ac:spMkLst>
        </pc:spChg>
      </pc:sldChg>
      <pc:sldChg chg="addSp delSp modSp mod modTransition">
        <pc:chgData name="Sandra Droguett" userId="b98dc45e39b78e26" providerId="LiveId" clId="{5C940076-EC45-4F71-AB4F-6AE9B04E72A7}" dt="2024-04-18T16:18:18.271" v="105"/>
        <pc:sldMkLst>
          <pc:docMk/>
          <pc:sldMk cId="0" sldId="287"/>
        </pc:sldMkLst>
        <pc:spChg chg="add mod">
          <ac:chgData name="Sandra Droguett" userId="b98dc45e39b78e26" providerId="LiveId" clId="{5C940076-EC45-4F71-AB4F-6AE9B04E72A7}" dt="2024-04-18T16:18:18.271" v="105"/>
          <ac:spMkLst>
            <pc:docMk/>
            <pc:sldMk cId="0" sldId="287"/>
            <ac:spMk id="2" creationId="{DA712DD4-F525-E0B0-E861-80A542BBA852}"/>
          </ac:spMkLst>
        </pc:spChg>
        <pc:spChg chg="add mod">
          <ac:chgData name="Sandra Droguett" userId="b98dc45e39b78e26" providerId="LiveId" clId="{5C940076-EC45-4F71-AB4F-6AE9B04E72A7}" dt="2024-04-18T16:18:18.271" v="105"/>
          <ac:spMkLst>
            <pc:docMk/>
            <pc:sldMk cId="0" sldId="287"/>
            <ac:spMk id="3" creationId="{F1536625-79B0-90FC-41D1-B2E31054055B}"/>
          </ac:spMkLst>
        </pc:spChg>
        <pc:spChg chg="del">
          <ac:chgData name="Sandra Droguett" userId="b98dc45e39b78e26" providerId="LiveId" clId="{5C940076-EC45-4F71-AB4F-6AE9B04E72A7}" dt="2024-04-18T16:18:17.542" v="104" actId="478"/>
          <ac:spMkLst>
            <pc:docMk/>
            <pc:sldMk cId="0" sldId="287"/>
            <ac:spMk id="614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18:17.542" v="104" actId="478"/>
          <ac:spMkLst>
            <pc:docMk/>
            <pc:sldMk cId="0" sldId="287"/>
            <ac:spMk id="621" creationId="{00000000-0000-0000-0000-000000000000}"/>
          </ac:spMkLst>
        </pc:spChg>
      </pc:sldChg>
      <pc:sldChg chg="addSp delSp modSp del mod modTransition">
        <pc:chgData name="Sandra Droguett" userId="b98dc45e39b78e26" providerId="LiveId" clId="{5C940076-EC45-4F71-AB4F-6AE9B04E72A7}" dt="2024-04-18T16:19:32.464" v="115" actId="47"/>
        <pc:sldMkLst>
          <pc:docMk/>
          <pc:sldMk cId="0" sldId="288"/>
        </pc:sldMkLst>
        <pc:spChg chg="add mod">
          <ac:chgData name="Sandra Droguett" userId="b98dc45e39b78e26" providerId="LiveId" clId="{5C940076-EC45-4F71-AB4F-6AE9B04E72A7}" dt="2024-04-18T16:18:13.183" v="103"/>
          <ac:spMkLst>
            <pc:docMk/>
            <pc:sldMk cId="0" sldId="288"/>
            <ac:spMk id="2" creationId="{5A594C88-91C1-CEFD-7324-73D66909EFC0}"/>
          </ac:spMkLst>
        </pc:spChg>
        <pc:spChg chg="add mod">
          <ac:chgData name="Sandra Droguett" userId="b98dc45e39b78e26" providerId="LiveId" clId="{5C940076-EC45-4F71-AB4F-6AE9B04E72A7}" dt="2024-04-18T16:18:13.183" v="103"/>
          <ac:spMkLst>
            <pc:docMk/>
            <pc:sldMk cId="0" sldId="288"/>
            <ac:spMk id="3" creationId="{EF7A14FC-B213-599E-2467-15DEA869A56E}"/>
          </ac:spMkLst>
        </pc:spChg>
        <pc:spChg chg="del">
          <ac:chgData name="Sandra Droguett" userId="b98dc45e39b78e26" providerId="LiveId" clId="{5C940076-EC45-4F71-AB4F-6AE9B04E72A7}" dt="2024-04-18T16:18:12.474" v="102" actId="478"/>
          <ac:spMkLst>
            <pc:docMk/>
            <pc:sldMk cId="0" sldId="288"/>
            <ac:spMk id="629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18:12.474" v="102" actId="478"/>
          <ac:spMkLst>
            <pc:docMk/>
            <pc:sldMk cId="0" sldId="288"/>
            <ac:spMk id="634" creationId="{00000000-0000-0000-0000-000000000000}"/>
          </ac:spMkLst>
        </pc:spChg>
      </pc:sldChg>
      <pc:sldChg chg="addSp delSp modSp mod modTransition">
        <pc:chgData name="Sandra Droguett" userId="b98dc45e39b78e26" providerId="LiveId" clId="{5C940076-EC45-4F71-AB4F-6AE9B04E72A7}" dt="2024-04-18T16:18:07.894" v="101"/>
        <pc:sldMkLst>
          <pc:docMk/>
          <pc:sldMk cId="0" sldId="289"/>
        </pc:sldMkLst>
        <pc:spChg chg="add mod">
          <ac:chgData name="Sandra Droguett" userId="b98dc45e39b78e26" providerId="LiveId" clId="{5C940076-EC45-4F71-AB4F-6AE9B04E72A7}" dt="2024-04-18T16:18:07.894" v="101"/>
          <ac:spMkLst>
            <pc:docMk/>
            <pc:sldMk cId="0" sldId="289"/>
            <ac:spMk id="2" creationId="{8B218D0C-6DF2-D5E7-BA9F-9421C3796B04}"/>
          </ac:spMkLst>
        </pc:spChg>
        <pc:spChg chg="add mod">
          <ac:chgData name="Sandra Droguett" userId="b98dc45e39b78e26" providerId="LiveId" clId="{5C940076-EC45-4F71-AB4F-6AE9B04E72A7}" dt="2024-04-18T16:18:07.894" v="101"/>
          <ac:spMkLst>
            <pc:docMk/>
            <pc:sldMk cId="0" sldId="289"/>
            <ac:spMk id="3" creationId="{9941711C-8886-2D74-8032-FEF683EB8867}"/>
          </ac:spMkLst>
        </pc:spChg>
        <pc:spChg chg="del">
          <ac:chgData name="Sandra Droguett" userId="b98dc45e39b78e26" providerId="LiveId" clId="{5C940076-EC45-4F71-AB4F-6AE9B04E72A7}" dt="2024-04-18T16:18:07.098" v="100" actId="478"/>
          <ac:spMkLst>
            <pc:docMk/>
            <pc:sldMk cId="0" sldId="289"/>
            <ac:spMk id="642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18:07.098" v="100" actId="478"/>
          <ac:spMkLst>
            <pc:docMk/>
            <pc:sldMk cId="0" sldId="289"/>
            <ac:spMk id="647" creationId="{00000000-0000-0000-0000-000000000000}"/>
          </ac:spMkLst>
        </pc:spChg>
      </pc:sldChg>
      <pc:sldChg chg="addSp delSp modSp mod modTransition">
        <pc:chgData name="Sandra Droguett" userId="b98dc45e39b78e26" providerId="LiveId" clId="{5C940076-EC45-4F71-AB4F-6AE9B04E72A7}" dt="2024-04-18T16:17:54.548" v="99" actId="478"/>
        <pc:sldMkLst>
          <pc:docMk/>
          <pc:sldMk cId="0" sldId="290"/>
        </pc:sldMkLst>
        <pc:spChg chg="add mod">
          <ac:chgData name="Sandra Droguett" userId="b98dc45e39b78e26" providerId="LiveId" clId="{5C940076-EC45-4F71-AB4F-6AE9B04E72A7}" dt="2024-04-18T16:17:49.816" v="98"/>
          <ac:spMkLst>
            <pc:docMk/>
            <pc:sldMk cId="0" sldId="290"/>
            <ac:spMk id="2" creationId="{D368EB20-79E0-13A7-6030-2B4F13AF7AC6}"/>
          </ac:spMkLst>
        </pc:spChg>
        <pc:spChg chg="add mod">
          <ac:chgData name="Sandra Droguett" userId="b98dc45e39b78e26" providerId="LiveId" clId="{5C940076-EC45-4F71-AB4F-6AE9B04E72A7}" dt="2024-04-18T16:17:49.816" v="98"/>
          <ac:spMkLst>
            <pc:docMk/>
            <pc:sldMk cId="0" sldId="290"/>
            <ac:spMk id="3" creationId="{5F516121-8546-CE14-CE60-D6C415FD7AEA}"/>
          </ac:spMkLst>
        </pc:spChg>
        <pc:spChg chg="add del mod">
          <ac:chgData name="Sandra Droguett" userId="b98dc45e39b78e26" providerId="LiveId" clId="{5C940076-EC45-4F71-AB4F-6AE9B04E72A7}" dt="2024-04-18T16:17:54.548" v="99" actId="478"/>
          <ac:spMkLst>
            <pc:docMk/>
            <pc:sldMk cId="0" sldId="290"/>
            <ac:spMk id="4" creationId="{2151DD5D-2188-DF15-E655-EAAFBABC66EE}"/>
          </ac:spMkLst>
        </pc:spChg>
        <pc:spChg chg="add del mod">
          <ac:chgData name="Sandra Droguett" userId="b98dc45e39b78e26" providerId="LiveId" clId="{5C940076-EC45-4F71-AB4F-6AE9B04E72A7}" dt="2024-04-18T16:17:54.548" v="99" actId="478"/>
          <ac:spMkLst>
            <pc:docMk/>
            <pc:sldMk cId="0" sldId="290"/>
            <ac:spMk id="5" creationId="{14E63FD9-F159-03E6-0664-A550DD196249}"/>
          </ac:spMkLst>
        </pc:spChg>
        <pc:spChg chg="del">
          <ac:chgData name="Sandra Droguett" userId="b98dc45e39b78e26" providerId="LiveId" clId="{5C940076-EC45-4F71-AB4F-6AE9B04E72A7}" dt="2024-04-18T16:17:49.009" v="97" actId="478"/>
          <ac:spMkLst>
            <pc:docMk/>
            <pc:sldMk cId="0" sldId="290"/>
            <ac:spMk id="656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17:49.009" v="97" actId="478"/>
          <ac:spMkLst>
            <pc:docMk/>
            <pc:sldMk cId="0" sldId="290"/>
            <ac:spMk id="661" creationId="{00000000-0000-0000-0000-000000000000}"/>
          </ac:spMkLst>
        </pc:spChg>
        <pc:picChg chg="mod">
          <ac:chgData name="Sandra Droguett" userId="b98dc45e39b78e26" providerId="LiveId" clId="{5C940076-EC45-4F71-AB4F-6AE9B04E72A7}" dt="2024-04-18T16:17:44.646" v="96" actId="1076"/>
          <ac:picMkLst>
            <pc:docMk/>
            <pc:sldMk cId="0" sldId="290"/>
            <ac:picMk id="654" creationId="{00000000-0000-0000-0000-000000000000}"/>
          </ac:picMkLst>
        </pc:picChg>
      </pc:sldChg>
      <pc:sldChg chg="addSp delSp modSp mod modTransition">
        <pc:chgData name="Sandra Droguett" userId="b98dc45e39b78e26" providerId="LiveId" clId="{5C940076-EC45-4F71-AB4F-6AE9B04E72A7}" dt="2024-04-18T16:17:38.465" v="94" actId="478"/>
        <pc:sldMkLst>
          <pc:docMk/>
          <pc:sldMk cId="0" sldId="291"/>
        </pc:sldMkLst>
        <pc:spChg chg="add del mod">
          <ac:chgData name="Sandra Droguett" userId="b98dc45e39b78e26" providerId="LiveId" clId="{5C940076-EC45-4F71-AB4F-6AE9B04E72A7}" dt="2024-04-18T16:17:34.717" v="92" actId="478"/>
          <ac:spMkLst>
            <pc:docMk/>
            <pc:sldMk cId="0" sldId="291"/>
            <ac:spMk id="2" creationId="{FB08C048-B840-DF2C-BA67-5645591136F0}"/>
          </ac:spMkLst>
        </pc:spChg>
        <pc:spChg chg="add del mod">
          <ac:chgData name="Sandra Droguett" userId="b98dc45e39b78e26" providerId="LiveId" clId="{5C940076-EC45-4F71-AB4F-6AE9B04E72A7}" dt="2024-04-18T16:17:34.717" v="92" actId="478"/>
          <ac:spMkLst>
            <pc:docMk/>
            <pc:sldMk cId="0" sldId="291"/>
            <ac:spMk id="3" creationId="{57894D60-3F8F-C5DA-B415-C300418660C1}"/>
          </ac:spMkLst>
        </pc:spChg>
        <pc:spChg chg="add del mod">
          <ac:chgData name="Sandra Droguett" userId="b98dc45e39b78e26" providerId="LiveId" clId="{5C940076-EC45-4F71-AB4F-6AE9B04E72A7}" dt="2024-04-18T16:17:34.717" v="92" actId="478"/>
          <ac:spMkLst>
            <pc:docMk/>
            <pc:sldMk cId="0" sldId="291"/>
            <ac:spMk id="4" creationId="{E0EA3E96-BB03-0AC1-E042-EC5A9F5A01EE}"/>
          </ac:spMkLst>
        </pc:spChg>
        <pc:spChg chg="add del mod">
          <ac:chgData name="Sandra Droguett" userId="b98dc45e39b78e26" providerId="LiveId" clId="{5C940076-EC45-4F71-AB4F-6AE9B04E72A7}" dt="2024-04-18T16:17:24.732" v="91" actId="478"/>
          <ac:spMkLst>
            <pc:docMk/>
            <pc:sldMk cId="0" sldId="291"/>
            <ac:spMk id="5" creationId="{965600F7-0FD4-6412-46F1-DFE68420604A}"/>
          </ac:spMkLst>
        </pc:spChg>
        <pc:spChg chg="add mod">
          <ac:chgData name="Sandra Droguett" userId="b98dc45e39b78e26" providerId="LiveId" clId="{5C940076-EC45-4F71-AB4F-6AE9B04E72A7}" dt="2024-04-18T16:17:35.253" v="93"/>
          <ac:spMkLst>
            <pc:docMk/>
            <pc:sldMk cId="0" sldId="291"/>
            <ac:spMk id="6" creationId="{D8116287-8596-0E0F-4124-D2484998A669}"/>
          </ac:spMkLst>
        </pc:spChg>
        <pc:spChg chg="add mod">
          <ac:chgData name="Sandra Droguett" userId="b98dc45e39b78e26" providerId="LiveId" clId="{5C940076-EC45-4F71-AB4F-6AE9B04E72A7}" dt="2024-04-18T16:17:35.253" v="93"/>
          <ac:spMkLst>
            <pc:docMk/>
            <pc:sldMk cId="0" sldId="291"/>
            <ac:spMk id="7" creationId="{99C3F9B0-50D1-901B-08EA-6F7CA41ABE28}"/>
          </ac:spMkLst>
        </pc:spChg>
        <pc:spChg chg="add mod">
          <ac:chgData name="Sandra Droguett" userId="b98dc45e39b78e26" providerId="LiveId" clId="{5C940076-EC45-4F71-AB4F-6AE9B04E72A7}" dt="2024-04-18T16:17:35.253" v="93"/>
          <ac:spMkLst>
            <pc:docMk/>
            <pc:sldMk cId="0" sldId="291"/>
            <ac:spMk id="8" creationId="{3AF736B5-01CC-BE9F-FDF5-BA5AE68EE43A}"/>
          </ac:spMkLst>
        </pc:spChg>
        <pc:spChg chg="add del mod">
          <ac:chgData name="Sandra Droguett" userId="b98dc45e39b78e26" providerId="LiveId" clId="{5C940076-EC45-4F71-AB4F-6AE9B04E72A7}" dt="2024-04-18T16:17:38.465" v="94" actId="478"/>
          <ac:spMkLst>
            <pc:docMk/>
            <pc:sldMk cId="0" sldId="291"/>
            <ac:spMk id="9" creationId="{D9F4A208-C452-D683-5E7D-FF259456A32B}"/>
          </ac:spMkLst>
        </pc:spChg>
        <pc:spChg chg="del">
          <ac:chgData name="Sandra Droguett" userId="b98dc45e39b78e26" providerId="LiveId" clId="{5C940076-EC45-4F71-AB4F-6AE9B04E72A7}" dt="2024-04-18T16:17:19.794" v="89" actId="478"/>
          <ac:spMkLst>
            <pc:docMk/>
            <pc:sldMk cId="0" sldId="291"/>
            <ac:spMk id="671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17:19.794" v="89" actId="478"/>
          <ac:spMkLst>
            <pc:docMk/>
            <pc:sldMk cId="0" sldId="291"/>
            <ac:spMk id="676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17:19.794" v="89" actId="478"/>
          <ac:spMkLst>
            <pc:docMk/>
            <pc:sldMk cId="0" sldId="291"/>
            <ac:spMk id="679" creationId="{00000000-0000-0000-0000-000000000000}"/>
          </ac:spMkLst>
        </pc:spChg>
      </pc:sldChg>
      <pc:sldChg chg="addSp delSp modSp mod modTransition">
        <pc:chgData name="Sandra Droguett" userId="b98dc45e39b78e26" providerId="LiveId" clId="{5C940076-EC45-4F71-AB4F-6AE9B04E72A7}" dt="2024-04-18T16:17:14.007" v="88" actId="478"/>
        <pc:sldMkLst>
          <pc:docMk/>
          <pc:sldMk cId="0" sldId="292"/>
        </pc:sldMkLst>
        <pc:spChg chg="add mod">
          <ac:chgData name="Sandra Droguett" userId="b98dc45e39b78e26" providerId="LiveId" clId="{5C940076-EC45-4F71-AB4F-6AE9B04E72A7}" dt="2024-04-18T16:17:11.708" v="87"/>
          <ac:spMkLst>
            <pc:docMk/>
            <pc:sldMk cId="0" sldId="292"/>
            <ac:spMk id="2" creationId="{B20F9A17-7718-878E-28B2-2EDC91C1A1C1}"/>
          </ac:spMkLst>
        </pc:spChg>
        <pc:spChg chg="add mod">
          <ac:chgData name="Sandra Droguett" userId="b98dc45e39b78e26" providerId="LiveId" clId="{5C940076-EC45-4F71-AB4F-6AE9B04E72A7}" dt="2024-04-18T16:17:11.708" v="87"/>
          <ac:spMkLst>
            <pc:docMk/>
            <pc:sldMk cId="0" sldId="292"/>
            <ac:spMk id="3" creationId="{044CDB7D-7681-4026-6A6E-B1CF12D37E98}"/>
          </ac:spMkLst>
        </pc:spChg>
        <pc:spChg chg="add mod">
          <ac:chgData name="Sandra Droguett" userId="b98dc45e39b78e26" providerId="LiveId" clId="{5C940076-EC45-4F71-AB4F-6AE9B04E72A7}" dt="2024-04-18T16:17:11.708" v="87"/>
          <ac:spMkLst>
            <pc:docMk/>
            <pc:sldMk cId="0" sldId="292"/>
            <ac:spMk id="4" creationId="{A3E46E4E-7425-68A2-29A1-796B54091642}"/>
          </ac:spMkLst>
        </pc:spChg>
        <pc:spChg chg="add del mod">
          <ac:chgData name="Sandra Droguett" userId="b98dc45e39b78e26" providerId="LiveId" clId="{5C940076-EC45-4F71-AB4F-6AE9B04E72A7}" dt="2024-04-18T16:17:14.007" v="88" actId="478"/>
          <ac:spMkLst>
            <pc:docMk/>
            <pc:sldMk cId="0" sldId="292"/>
            <ac:spMk id="5" creationId="{32FC3CF1-8689-A8ED-30A5-B016EAA434D5}"/>
          </ac:spMkLst>
        </pc:spChg>
        <pc:spChg chg="del">
          <ac:chgData name="Sandra Droguett" userId="b98dc45e39b78e26" providerId="LiveId" clId="{5C940076-EC45-4F71-AB4F-6AE9B04E72A7}" dt="2024-04-18T16:17:10.776" v="86" actId="478"/>
          <ac:spMkLst>
            <pc:docMk/>
            <pc:sldMk cId="0" sldId="292"/>
            <ac:spMk id="687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17:10.776" v="86" actId="478"/>
          <ac:spMkLst>
            <pc:docMk/>
            <pc:sldMk cId="0" sldId="292"/>
            <ac:spMk id="692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17:10.776" v="86" actId="478"/>
          <ac:spMkLst>
            <pc:docMk/>
            <pc:sldMk cId="0" sldId="292"/>
            <ac:spMk id="695" creationId="{00000000-0000-0000-0000-000000000000}"/>
          </ac:spMkLst>
        </pc:spChg>
      </pc:sldChg>
      <pc:sldChg chg="addSp delSp modSp mod modTransition">
        <pc:chgData name="Sandra Droguett" userId="b98dc45e39b78e26" providerId="LiveId" clId="{5C940076-EC45-4F71-AB4F-6AE9B04E72A7}" dt="2024-04-18T16:16:53.736" v="85" actId="478"/>
        <pc:sldMkLst>
          <pc:docMk/>
          <pc:sldMk cId="0" sldId="293"/>
        </pc:sldMkLst>
        <pc:spChg chg="add del mod">
          <ac:chgData name="Sandra Droguett" userId="b98dc45e39b78e26" providerId="LiveId" clId="{5C940076-EC45-4F71-AB4F-6AE9B04E72A7}" dt="2024-04-18T16:16:48.633" v="83" actId="478"/>
          <ac:spMkLst>
            <pc:docMk/>
            <pc:sldMk cId="0" sldId="293"/>
            <ac:spMk id="2" creationId="{A76B804E-805F-B09A-6A19-6DB8AC8D5056}"/>
          </ac:spMkLst>
        </pc:spChg>
        <pc:spChg chg="add del mod">
          <ac:chgData name="Sandra Droguett" userId="b98dc45e39b78e26" providerId="LiveId" clId="{5C940076-EC45-4F71-AB4F-6AE9B04E72A7}" dt="2024-04-18T16:16:48.633" v="83" actId="478"/>
          <ac:spMkLst>
            <pc:docMk/>
            <pc:sldMk cId="0" sldId="293"/>
            <ac:spMk id="3" creationId="{DF2680D3-93DF-80F7-FF5B-6EE6285E00E6}"/>
          </ac:spMkLst>
        </pc:spChg>
        <pc:spChg chg="add del mod">
          <ac:chgData name="Sandra Droguett" userId="b98dc45e39b78e26" providerId="LiveId" clId="{5C940076-EC45-4F71-AB4F-6AE9B04E72A7}" dt="2024-04-18T16:16:48.633" v="83" actId="478"/>
          <ac:spMkLst>
            <pc:docMk/>
            <pc:sldMk cId="0" sldId="293"/>
            <ac:spMk id="4" creationId="{2F8354B4-CDAA-B354-5C8F-48AE77CF5937}"/>
          </ac:spMkLst>
        </pc:spChg>
        <pc:spChg chg="add del mod">
          <ac:chgData name="Sandra Droguett" userId="b98dc45e39b78e26" providerId="LiveId" clId="{5C940076-EC45-4F71-AB4F-6AE9B04E72A7}" dt="2024-04-18T16:16:41.856" v="82" actId="478"/>
          <ac:spMkLst>
            <pc:docMk/>
            <pc:sldMk cId="0" sldId="293"/>
            <ac:spMk id="5" creationId="{278F3E45-01A7-0421-1C5A-A4EB0948632F}"/>
          </ac:spMkLst>
        </pc:spChg>
        <pc:spChg chg="add mod">
          <ac:chgData name="Sandra Droguett" userId="b98dc45e39b78e26" providerId="LiveId" clId="{5C940076-EC45-4F71-AB4F-6AE9B04E72A7}" dt="2024-04-18T16:16:49.348" v="84"/>
          <ac:spMkLst>
            <pc:docMk/>
            <pc:sldMk cId="0" sldId="293"/>
            <ac:spMk id="6" creationId="{ABCD18A7-F9B2-B13B-0214-9CF21864A88B}"/>
          </ac:spMkLst>
        </pc:spChg>
        <pc:spChg chg="add mod">
          <ac:chgData name="Sandra Droguett" userId="b98dc45e39b78e26" providerId="LiveId" clId="{5C940076-EC45-4F71-AB4F-6AE9B04E72A7}" dt="2024-04-18T16:16:49.348" v="84"/>
          <ac:spMkLst>
            <pc:docMk/>
            <pc:sldMk cId="0" sldId="293"/>
            <ac:spMk id="7" creationId="{539C2A2E-3971-B595-D88E-6B555052A648}"/>
          </ac:spMkLst>
        </pc:spChg>
        <pc:spChg chg="add mod">
          <ac:chgData name="Sandra Droguett" userId="b98dc45e39b78e26" providerId="LiveId" clId="{5C940076-EC45-4F71-AB4F-6AE9B04E72A7}" dt="2024-04-18T16:16:49.348" v="84"/>
          <ac:spMkLst>
            <pc:docMk/>
            <pc:sldMk cId="0" sldId="293"/>
            <ac:spMk id="8" creationId="{3C0DA1FE-7B25-DF6B-51C0-675641EDD72C}"/>
          </ac:spMkLst>
        </pc:spChg>
        <pc:spChg chg="add del mod">
          <ac:chgData name="Sandra Droguett" userId="b98dc45e39b78e26" providerId="LiveId" clId="{5C940076-EC45-4F71-AB4F-6AE9B04E72A7}" dt="2024-04-18T16:16:53.736" v="85" actId="478"/>
          <ac:spMkLst>
            <pc:docMk/>
            <pc:sldMk cId="0" sldId="293"/>
            <ac:spMk id="9" creationId="{14CD159C-0825-13E6-9F07-00C55D965EBC}"/>
          </ac:spMkLst>
        </pc:spChg>
        <pc:spChg chg="del">
          <ac:chgData name="Sandra Droguett" userId="b98dc45e39b78e26" providerId="LiveId" clId="{5C940076-EC45-4F71-AB4F-6AE9B04E72A7}" dt="2024-04-18T16:16:36.534" v="80" actId="478"/>
          <ac:spMkLst>
            <pc:docMk/>
            <pc:sldMk cId="0" sldId="293"/>
            <ac:spMk id="704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16:36.534" v="80" actId="478"/>
          <ac:spMkLst>
            <pc:docMk/>
            <pc:sldMk cId="0" sldId="293"/>
            <ac:spMk id="709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16:36.534" v="80" actId="478"/>
          <ac:spMkLst>
            <pc:docMk/>
            <pc:sldMk cId="0" sldId="293"/>
            <ac:spMk id="712" creationId="{00000000-0000-0000-0000-000000000000}"/>
          </ac:spMkLst>
        </pc:spChg>
      </pc:sldChg>
      <pc:sldChg chg="modTransition">
        <pc:chgData name="Sandra Droguett" userId="b98dc45e39b78e26" providerId="LiveId" clId="{5C940076-EC45-4F71-AB4F-6AE9B04E72A7}" dt="2024-04-18T16:09:40.233" v="59"/>
        <pc:sldMkLst>
          <pc:docMk/>
          <pc:sldMk cId="0" sldId="294"/>
        </pc:sldMkLst>
      </pc:sldChg>
      <pc:sldChg chg="modTransition">
        <pc:chgData name="Sandra Droguett" userId="b98dc45e39b78e26" providerId="LiveId" clId="{5C940076-EC45-4F71-AB4F-6AE9B04E72A7}" dt="2024-04-18T16:09:39.084" v="58"/>
        <pc:sldMkLst>
          <pc:docMk/>
          <pc:sldMk cId="0" sldId="295"/>
        </pc:sldMkLst>
      </pc:sldChg>
      <pc:sldChg chg="modTransition">
        <pc:chgData name="Sandra Droguett" userId="b98dc45e39b78e26" providerId="LiveId" clId="{5C940076-EC45-4F71-AB4F-6AE9B04E72A7}" dt="2024-04-18T16:09:37.184" v="57"/>
        <pc:sldMkLst>
          <pc:docMk/>
          <pc:sldMk cId="0" sldId="296"/>
        </pc:sldMkLst>
      </pc:sldChg>
      <pc:sldChg chg="modTransition">
        <pc:chgData name="Sandra Droguett" userId="b98dc45e39b78e26" providerId="LiveId" clId="{5C940076-EC45-4F71-AB4F-6AE9B04E72A7}" dt="2024-04-18T16:09:35.987" v="56"/>
        <pc:sldMkLst>
          <pc:docMk/>
          <pc:sldMk cId="0" sldId="297"/>
        </pc:sldMkLst>
      </pc:sldChg>
      <pc:sldChg chg="modTransition">
        <pc:chgData name="Sandra Droguett" userId="b98dc45e39b78e26" providerId="LiveId" clId="{5C940076-EC45-4F71-AB4F-6AE9B04E72A7}" dt="2024-04-18T16:09:34.082" v="55"/>
        <pc:sldMkLst>
          <pc:docMk/>
          <pc:sldMk cId="0" sldId="298"/>
        </pc:sldMkLst>
      </pc:sldChg>
      <pc:sldChg chg="modTransition">
        <pc:chgData name="Sandra Droguett" userId="b98dc45e39b78e26" providerId="LiveId" clId="{5C940076-EC45-4F71-AB4F-6AE9B04E72A7}" dt="2024-04-18T16:09:32.929" v="54"/>
        <pc:sldMkLst>
          <pc:docMk/>
          <pc:sldMk cId="0" sldId="299"/>
        </pc:sldMkLst>
      </pc:sldChg>
      <pc:sldChg chg="add del modTransition">
        <pc:chgData name="Sandra Droguett" userId="b98dc45e39b78e26" providerId="LiveId" clId="{5C940076-EC45-4F71-AB4F-6AE9B04E72A7}" dt="2024-04-18T16:22:46.695" v="120" actId="47"/>
        <pc:sldMkLst>
          <pc:docMk/>
          <pc:sldMk cId="0" sldId="300"/>
        </pc:sldMkLst>
      </pc:sldChg>
      <pc:sldChg chg="modTransition">
        <pc:chgData name="Sandra Droguett" userId="b98dc45e39b78e26" providerId="LiveId" clId="{5C940076-EC45-4F71-AB4F-6AE9B04E72A7}" dt="2024-04-18T16:09:29.364" v="52"/>
        <pc:sldMkLst>
          <pc:docMk/>
          <pc:sldMk cId="0" sldId="301"/>
        </pc:sldMkLst>
      </pc:sldChg>
      <pc:sldChg chg="add del modTransition">
        <pc:chgData name="Sandra Droguett" userId="b98dc45e39b78e26" providerId="LiveId" clId="{5C940076-EC45-4F71-AB4F-6AE9B04E72A7}" dt="2024-04-18T16:22:49.603" v="121" actId="47"/>
        <pc:sldMkLst>
          <pc:docMk/>
          <pc:sldMk cId="0" sldId="302"/>
        </pc:sldMkLst>
      </pc:sldChg>
      <pc:sldChg chg="modTransition">
        <pc:chgData name="Sandra Droguett" userId="b98dc45e39b78e26" providerId="LiveId" clId="{5C940076-EC45-4F71-AB4F-6AE9B04E72A7}" dt="2024-04-18T16:09:26.620" v="50"/>
        <pc:sldMkLst>
          <pc:docMk/>
          <pc:sldMk cId="0" sldId="303"/>
        </pc:sldMkLst>
      </pc:sldChg>
      <pc:sldChg chg="addSp delSp modSp mod modTransition">
        <pc:chgData name="Sandra Droguett" userId="b98dc45e39b78e26" providerId="LiveId" clId="{5C940076-EC45-4F71-AB4F-6AE9B04E72A7}" dt="2024-04-18T16:27:02.454" v="174"/>
        <pc:sldMkLst>
          <pc:docMk/>
          <pc:sldMk cId="0" sldId="304"/>
        </pc:sldMkLst>
        <pc:spChg chg="add mod">
          <ac:chgData name="Sandra Droguett" userId="b98dc45e39b78e26" providerId="LiveId" clId="{5C940076-EC45-4F71-AB4F-6AE9B04E72A7}" dt="2024-04-18T16:27:02.454" v="174"/>
          <ac:spMkLst>
            <pc:docMk/>
            <pc:sldMk cId="0" sldId="304"/>
            <ac:spMk id="2" creationId="{38B93D7F-6C07-85D4-B398-9D61816BDC1B}"/>
          </ac:spMkLst>
        </pc:spChg>
        <pc:spChg chg="del">
          <ac:chgData name="Sandra Droguett" userId="b98dc45e39b78e26" providerId="LiveId" clId="{5C940076-EC45-4F71-AB4F-6AE9B04E72A7}" dt="2024-04-18T16:27:01.993" v="173" actId="478"/>
          <ac:spMkLst>
            <pc:docMk/>
            <pc:sldMk cId="0" sldId="304"/>
            <ac:spMk id="830" creationId="{00000000-0000-0000-0000-000000000000}"/>
          </ac:spMkLst>
        </pc:spChg>
      </pc:sldChg>
      <pc:sldChg chg="addSp delSp modSp mod modTransition">
        <pc:chgData name="Sandra Droguett" userId="b98dc45e39b78e26" providerId="LiveId" clId="{5C940076-EC45-4F71-AB4F-6AE9B04E72A7}" dt="2024-04-18T16:26:56.576" v="172"/>
        <pc:sldMkLst>
          <pc:docMk/>
          <pc:sldMk cId="0" sldId="305"/>
        </pc:sldMkLst>
        <pc:spChg chg="add mod">
          <ac:chgData name="Sandra Droguett" userId="b98dc45e39b78e26" providerId="LiveId" clId="{5C940076-EC45-4F71-AB4F-6AE9B04E72A7}" dt="2024-04-18T16:26:56.576" v="172"/>
          <ac:spMkLst>
            <pc:docMk/>
            <pc:sldMk cId="0" sldId="305"/>
            <ac:spMk id="2" creationId="{9A2059EB-5791-F22E-B235-BD1B4A7A516A}"/>
          </ac:spMkLst>
        </pc:spChg>
        <pc:spChg chg="del">
          <ac:chgData name="Sandra Droguett" userId="b98dc45e39b78e26" providerId="LiveId" clId="{5C940076-EC45-4F71-AB4F-6AE9B04E72A7}" dt="2024-04-18T16:26:56.147" v="171" actId="478"/>
          <ac:spMkLst>
            <pc:docMk/>
            <pc:sldMk cId="0" sldId="305"/>
            <ac:spMk id="843" creationId="{00000000-0000-0000-0000-000000000000}"/>
          </ac:spMkLst>
        </pc:spChg>
      </pc:sldChg>
      <pc:sldChg chg="addSp delSp modSp mod modTransition">
        <pc:chgData name="Sandra Droguett" userId="b98dc45e39b78e26" providerId="LiveId" clId="{5C940076-EC45-4F71-AB4F-6AE9B04E72A7}" dt="2024-04-18T16:38:23.748" v="178"/>
        <pc:sldMkLst>
          <pc:docMk/>
          <pc:sldMk cId="0" sldId="306"/>
        </pc:sldMkLst>
        <pc:spChg chg="add mod">
          <ac:chgData name="Sandra Droguett" userId="b98dc45e39b78e26" providerId="LiveId" clId="{5C940076-EC45-4F71-AB4F-6AE9B04E72A7}" dt="2024-04-18T16:26:53.550" v="170"/>
          <ac:spMkLst>
            <pc:docMk/>
            <pc:sldMk cId="0" sldId="306"/>
            <ac:spMk id="2" creationId="{FCC17634-DB0A-E6E5-5C5E-0469A2499B19}"/>
          </ac:spMkLst>
        </pc:spChg>
        <pc:spChg chg="del">
          <ac:chgData name="Sandra Droguett" userId="b98dc45e39b78e26" providerId="LiveId" clId="{5C940076-EC45-4F71-AB4F-6AE9B04E72A7}" dt="2024-04-18T16:26:52.598" v="169" actId="478"/>
          <ac:spMkLst>
            <pc:docMk/>
            <pc:sldMk cId="0" sldId="306"/>
            <ac:spMk id="857" creationId="{00000000-0000-0000-0000-000000000000}"/>
          </ac:spMkLst>
        </pc:spChg>
        <pc:cxnChg chg="add mod">
          <ac:chgData name="Sandra Droguett" userId="b98dc45e39b78e26" providerId="LiveId" clId="{5C940076-EC45-4F71-AB4F-6AE9B04E72A7}" dt="2024-04-18T16:38:23.748" v="178"/>
          <ac:cxnSpMkLst>
            <pc:docMk/>
            <pc:sldMk cId="0" sldId="306"/>
            <ac:cxnSpMk id="3" creationId="{4AB8A00E-66D6-4E70-41AE-2D2E91EAE1CC}"/>
          </ac:cxnSpMkLst>
        </pc:cxnChg>
        <pc:cxnChg chg="del">
          <ac:chgData name="Sandra Droguett" userId="b98dc45e39b78e26" providerId="LiveId" clId="{5C940076-EC45-4F71-AB4F-6AE9B04E72A7}" dt="2024-04-18T16:23:18.699" v="122" actId="478"/>
          <ac:cxnSpMkLst>
            <pc:docMk/>
            <pc:sldMk cId="0" sldId="306"/>
            <ac:cxnSpMk id="854" creationId="{00000000-0000-0000-0000-000000000000}"/>
          </ac:cxnSpMkLst>
        </pc:cxnChg>
      </pc:sldChg>
      <pc:sldChg chg="addSp delSp modSp mod modTransition">
        <pc:chgData name="Sandra Droguett" userId="b98dc45e39b78e26" providerId="LiveId" clId="{5C940076-EC45-4F71-AB4F-6AE9B04E72A7}" dt="2024-04-18T16:26:48.687" v="168"/>
        <pc:sldMkLst>
          <pc:docMk/>
          <pc:sldMk cId="0" sldId="307"/>
        </pc:sldMkLst>
        <pc:spChg chg="add mod">
          <ac:chgData name="Sandra Droguett" userId="b98dc45e39b78e26" providerId="LiveId" clId="{5C940076-EC45-4F71-AB4F-6AE9B04E72A7}" dt="2024-04-18T16:26:48.687" v="168"/>
          <ac:spMkLst>
            <pc:docMk/>
            <pc:sldMk cId="0" sldId="307"/>
            <ac:spMk id="2" creationId="{59F986F3-1D1F-8B96-87B3-70C50EFAD45E}"/>
          </ac:spMkLst>
        </pc:spChg>
        <pc:spChg chg="del">
          <ac:chgData name="Sandra Droguett" userId="b98dc45e39b78e26" providerId="LiveId" clId="{5C940076-EC45-4F71-AB4F-6AE9B04E72A7}" dt="2024-04-18T16:26:48.231" v="167" actId="478"/>
          <ac:spMkLst>
            <pc:docMk/>
            <pc:sldMk cId="0" sldId="307"/>
            <ac:spMk id="872" creationId="{00000000-0000-0000-0000-000000000000}"/>
          </ac:spMkLst>
        </pc:spChg>
      </pc:sldChg>
      <pc:sldChg chg="addSp delSp modSp mod modTransition">
        <pc:chgData name="Sandra Droguett" userId="b98dc45e39b78e26" providerId="LiveId" clId="{5C940076-EC45-4F71-AB4F-6AE9B04E72A7}" dt="2024-04-18T16:26:45.362" v="166"/>
        <pc:sldMkLst>
          <pc:docMk/>
          <pc:sldMk cId="0" sldId="308"/>
        </pc:sldMkLst>
        <pc:spChg chg="add mod">
          <ac:chgData name="Sandra Droguett" userId="b98dc45e39b78e26" providerId="LiveId" clId="{5C940076-EC45-4F71-AB4F-6AE9B04E72A7}" dt="2024-04-18T16:26:45.362" v="166"/>
          <ac:spMkLst>
            <pc:docMk/>
            <pc:sldMk cId="0" sldId="308"/>
            <ac:spMk id="2" creationId="{F47CD49F-7B33-D855-E495-7A10E55DB4E8}"/>
          </ac:spMkLst>
        </pc:spChg>
        <pc:spChg chg="del">
          <ac:chgData name="Sandra Droguett" userId="b98dc45e39b78e26" providerId="LiveId" clId="{5C940076-EC45-4F71-AB4F-6AE9B04E72A7}" dt="2024-04-18T16:26:44.905" v="165" actId="478"/>
          <ac:spMkLst>
            <pc:docMk/>
            <pc:sldMk cId="0" sldId="308"/>
            <ac:spMk id="887" creationId="{00000000-0000-0000-0000-000000000000}"/>
          </ac:spMkLst>
        </pc:spChg>
      </pc:sldChg>
      <pc:sldChg chg="del modTransition">
        <pc:chgData name="Sandra Droguett" userId="b98dc45e39b78e26" providerId="LiveId" clId="{5C940076-EC45-4F71-AB4F-6AE9B04E72A7}" dt="2024-04-18T16:23:33.937" v="123" actId="47"/>
        <pc:sldMkLst>
          <pc:docMk/>
          <pc:sldMk cId="0" sldId="309"/>
        </pc:sldMkLst>
      </pc:sldChg>
      <pc:sldChg chg="addSp delSp modSp mod modTransition">
        <pc:chgData name="Sandra Droguett" userId="b98dc45e39b78e26" providerId="LiveId" clId="{5C940076-EC45-4F71-AB4F-6AE9B04E72A7}" dt="2024-04-18T16:26:37.669" v="164" actId="478"/>
        <pc:sldMkLst>
          <pc:docMk/>
          <pc:sldMk cId="0" sldId="310"/>
        </pc:sldMkLst>
        <pc:spChg chg="add mod">
          <ac:chgData name="Sandra Droguett" userId="b98dc45e39b78e26" providerId="LiveId" clId="{5C940076-EC45-4F71-AB4F-6AE9B04E72A7}" dt="2024-04-18T16:26:34.260" v="163"/>
          <ac:spMkLst>
            <pc:docMk/>
            <pc:sldMk cId="0" sldId="310"/>
            <ac:spMk id="2" creationId="{DB8A938B-13C3-B199-050B-4DBD07F50F8D}"/>
          </ac:spMkLst>
        </pc:spChg>
        <pc:spChg chg="add del mod">
          <ac:chgData name="Sandra Droguett" userId="b98dc45e39b78e26" providerId="LiveId" clId="{5C940076-EC45-4F71-AB4F-6AE9B04E72A7}" dt="2024-04-18T16:26:37.669" v="164" actId="478"/>
          <ac:spMkLst>
            <pc:docMk/>
            <pc:sldMk cId="0" sldId="310"/>
            <ac:spMk id="3" creationId="{5A199574-13B9-1B9F-51D5-CB5FEFCE8805}"/>
          </ac:spMkLst>
        </pc:spChg>
        <pc:spChg chg="add del mod">
          <ac:chgData name="Sandra Droguett" userId="b98dc45e39b78e26" providerId="LiveId" clId="{5C940076-EC45-4F71-AB4F-6AE9B04E72A7}" dt="2024-04-18T16:26:37.669" v="164" actId="478"/>
          <ac:spMkLst>
            <pc:docMk/>
            <pc:sldMk cId="0" sldId="310"/>
            <ac:spMk id="4" creationId="{B5E723FE-F042-DCD1-3A7E-8FD16B480B04}"/>
          </ac:spMkLst>
        </pc:spChg>
        <pc:spChg chg="del">
          <ac:chgData name="Sandra Droguett" userId="b98dc45e39b78e26" providerId="LiveId" clId="{5C940076-EC45-4F71-AB4F-6AE9B04E72A7}" dt="2024-04-18T16:26:33.743" v="162" actId="478"/>
          <ac:spMkLst>
            <pc:docMk/>
            <pc:sldMk cId="0" sldId="310"/>
            <ac:spMk id="919" creationId="{00000000-0000-0000-0000-000000000000}"/>
          </ac:spMkLst>
        </pc:spChg>
      </pc:sldChg>
      <pc:sldChg chg="addSp delSp modSp mod modTransition">
        <pc:chgData name="Sandra Droguett" userId="b98dc45e39b78e26" providerId="LiveId" clId="{5C940076-EC45-4F71-AB4F-6AE9B04E72A7}" dt="2024-04-18T16:26:29.040" v="161" actId="478"/>
        <pc:sldMkLst>
          <pc:docMk/>
          <pc:sldMk cId="0" sldId="311"/>
        </pc:sldMkLst>
        <pc:spChg chg="add mod">
          <ac:chgData name="Sandra Droguett" userId="b98dc45e39b78e26" providerId="LiveId" clId="{5C940076-EC45-4F71-AB4F-6AE9B04E72A7}" dt="2024-04-18T16:26:26.335" v="160"/>
          <ac:spMkLst>
            <pc:docMk/>
            <pc:sldMk cId="0" sldId="311"/>
            <ac:spMk id="2" creationId="{D0D1E7B3-6993-0040-2D73-AD1030623E1C}"/>
          </ac:spMkLst>
        </pc:spChg>
        <pc:spChg chg="add mod">
          <ac:chgData name="Sandra Droguett" userId="b98dc45e39b78e26" providerId="LiveId" clId="{5C940076-EC45-4F71-AB4F-6AE9B04E72A7}" dt="2024-04-18T16:26:26.335" v="160"/>
          <ac:spMkLst>
            <pc:docMk/>
            <pc:sldMk cId="0" sldId="311"/>
            <ac:spMk id="3" creationId="{3B5B9912-F6C9-FE58-5045-6F8712CEF5DD}"/>
          </ac:spMkLst>
        </pc:spChg>
        <pc:spChg chg="add del mod">
          <ac:chgData name="Sandra Droguett" userId="b98dc45e39b78e26" providerId="LiveId" clId="{5C940076-EC45-4F71-AB4F-6AE9B04E72A7}" dt="2024-04-18T16:26:29.040" v="161" actId="478"/>
          <ac:spMkLst>
            <pc:docMk/>
            <pc:sldMk cId="0" sldId="311"/>
            <ac:spMk id="4" creationId="{415EA2A4-AF3E-FC90-C778-DB0FBBFA0E94}"/>
          </ac:spMkLst>
        </pc:spChg>
        <pc:spChg chg="del">
          <ac:chgData name="Sandra Droguett" userId="b98dc45e39b78e26" providerId="LiveId" clId="{5C940076-EC45-4F71-AB4F-6AE9B04E72A7}" dt="2024-04-18T16:26:25.494" v="159" actId="478"/>
          <ac:spMkLst>
            <pc:docMk/>
            <pc:sldMk cId="0" sldId="311"/>
            <ac:spMk id="936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26:25.494" v="159" actId="478"/>
          <ac:spMkLst>
            <pc:docMk/>
            <pc:sldMk cId="0" sldId="311"/>
            <ac:spMk id="941" creationId="{00000000-0000-0000-0000-000000000000}"/>
          </ac:spMkLst>
        </pc:spChg>
      </pc:sldChg>
      <pc:sldChg chg="addSp delSp modSp mod modTransition">
        <pc:chgData name="Sandra Droguett" userId="b98dc45e39b78e26" providerId="LiveId" clId="{5C940076-EC45-4F71-AB4F-6AE9B04E72A7}" dt="2024-04-18T16:26:20.933" v="158" actId="478"/>
        <pc:sldMkLst>
          <pc:docMk/>
          <pc:sldMk cId="0" sldId="312"/>
        </pc:sldMkLst>
        <pc:spChg chg="add mod">
          <ac:chgData name="Sandra Droguett" userId="b98dc45e39b78e26" providerId="LiveId" clId="{5C940076-EC45-4F71-AB4F-6AE9B04E72A7}" dt="2024-04-18T16:26:19.003" v="157"/>
          <ac:spMkLst>
            <pc:docMk/>
            <pc:sldMk cId="0" sldId="312"/>
            <ac:spMk id="2" creationId="{0E0BB7C9-BFD9-93D4-A782-D7BDF7EF8131}"/>
          </ac:spMkLst>
        </pc:spChg>
        <pc:spChg chg="add mod">
          <ac:chgData name="Sandra Droguett" userId="b98dc45e39b78e26" providerId="LiveId" clId="{5C940076-EC45-4F71-AB4F-6AE9B04E72A7}" dt="2024-04-18T16:26:19.003" v="157"/>
          <ac:spMkLst>
            <pc:docMk/>
            <pc:sldMk cId="0" sldId="312"/>
            <ac:spMk id="3" creationId="{A191A4B0-9F49-58C7-D9BF-14DF55F8D317}"/>
          </ac:spMkLst>
        </pc:spChg>
        <pc:spChg chg="add del mod">
          <ac:chgData name="Sandra Droguett" userId="b98dc45e39b78e26" providerId="LiveId" clId="{5C940076-EC45-4F71-AB4F-6AE9B04E72A7}" dt="2024-04-18T16:26:20.933" v="158" actId="478"/>
          <ac:spMkLst>
            <pc:docMk/>
            <pc:sldMk cId="0" sldId="312"/>
            <ac:spMk id="4" creationId="{6D967F1B-AA51-2C9C-7F4B-4AC004E84B95}"/>
          </ac:spMkLst>
        </pc:spChg>
        <pc:spChg chg="del">
          <ac:chgData name="Sandra Droguett" userId="b98dc45e39b78e26" providerId="LiveId" clId="{5C940076-EC45-4F71-AB4F-6AE9B04E72A7}" dt="2024-04-18T16:26:18.132" v="156" actId="478"/>
          <ac:spMkLst>
            <pc:docMk/>
            <pc:sldMk cId="0" sldId="312"/>
            <ac:spMk id="954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26:18.132" v="156" actId="478"/>
          <ac:spMkLst>
            <pc:docMk/>
            <pc:sldMk cId="0" sldId="312"/>
            <ac:spMk id="959" creationId="{00000000-0000-0000-0000-000000000000}"/>
          </ac:spMkLst>
        </pc:spChg>
      </pc:sldChg>
      <pc:sldChg chg="addSp delSp modSp del mod modTransition">
        <pc:chgData name="Sandra Droguett" userId="b98dc45e39b78e26" providerId="LiveId" clId="{5C940076-EC45-4F71-AB4F-6AE9B04E72A7}" dt="2024-04-18T16:35:05.694" v="177" actId="47"/>
        <pc:sldMkLst>
          <pc:docMk/>
          <pc:sldMk cId="0" sldId="313"/>
        </pc:sldMkLst>
        <pc:spChg chg="add mod">
          <ac:chgData name="Sandra Droguett" userId="b98dc45e39b78e26" providerId="LiveId" clId="{5C940076-EC45-4F71-AB4F-6AE9B04E72A7}" dt="2024-04-18T16:26:09.528" v="154"/>
          <ac:spMkLst>
            <pc:docMk/>
            <pc:sldMk cId="0" sldId="313"/>
            <ac:spMk id="2" creationId="{B43932C0-B1AB-F2FE-7CEB-B2AD9F071BE1}"/>
          </ac:spMkLst>
        </pc:spChg>
        <pc:spChg chg="add mod">
          <ac:chgData name="Sandra Droguett" userId="b98dc45e39b78e26" providerId="LiveId" clId="{5C940076-EC45-4F71-AB4F-6AE9B04E72A7}" dt="2024-04-18T16:26:09.528" v="154"/>
          <ac:spMkLst>
            <pc:docMk/>
            <pc:sldMk cId="0" sldId="313"/>
            <ac:spMk id="3" creationId="{8E1812B4-FB24-A494-3701-417B29138C38}"/>
          </ac:spMkLst>
        </pc:spChg>
        <pc:spChg chg="add del mod">
          <ac:chgData name="Sandra Droguett" userId="b98dc45e39b78e26" providerId="LiveId" clId="{5C940076-EC45-4F71-AB4F-6AE9B04E72A7}" dt="2024-04-18T16:26:13.788" v="155" actId="478"/>
          <ac:spMkLst>
            <pc:docMk/>
            <pc:sldMk cId="0" sldId="313"/>
            <ac:spMk id="4" creationId="{1481DC1D-3BC0-6266-3A6B-85F45F6E0CBD}"/>
          </ac:spMkLst>
        </pc:spChg>
        <pc:spChg chg="del">
          <ac:chgData name="Sandra Droguett" userId="b98dc45e39b78e26" providerId="LiveId" clId="{5C940076-EC45-4F71-AB4F-6AE9B04E72A7}" dt="2024-04-18T16:26:08.730" v="153" actId="478"/>
          <ac:spMkLst>
            <pc:docMk/>
            <pc:sldMk cId="0" sldId="313"/>
            <ac:spMk id="973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26:08.730" v="153" actId="478"/>
          <ac:spMkLst>
            <pc:docMk/>
            <pc:sldMk cId="0" sldId="313"/>
            <ac:spMk id="978" creationId="{00000000-0000-0000-0000-000000000000}"/>
          </ac:spMkLst>
        </pc:spChg>
      </pc:sldChg>
      <pc:sldChg chg="addSp delSp modSp mod modTransition">
        <pc:chgData name="Sandra Droguett" userId="b98dc45e39b78e26" providerId="LiveId" clId="{5C940076-EC45-4F71-AB4F-6AE9B04E72A7}" dt="2024-04-18T16:39:19.447" v="180" actId="478"/>
        <pc:sldMkLst>
          <pc:docMk/>
          <pc:sldMk cId="0" sldId="314"/>
        </pc:sldMkLst>
        <pc:spChg chg="add mod">
          <ac:chgData name="Sandra Droguett" userId="b98dc45e39b78e26" providerId="LiveId" clId="{5C940076-EC45-4F71-AB4F-6AE9B04E72A7}" dt="2024-04-18T16:25:59.381" v="151"/>
          <ac:spMkLst>
            <pc:docMk/>
            <pc:sldMk cId="0" sldId="314"/>
            <ac:spMk id="2" creationId="{CCF456F4-AED4-32BB-9D76-B590ED45D907}"/>
          </ac:spMkLst>
        </pc:spChg>
        <pc:spChg chg="add mod">
          <ac:chgData name="Sandra Droguett" userId="b98dc45e39b78e26" providerId="LiveId" clId="{5C940076-EC45-4F71-AB4F-6AE9B04E72A7}" dt="2024-04-18T16:25:59.381" v="151"/>
          <ac:spMkLst>
            <pc:docMk/>
            <pc:sldMk cId="0" sldId="314"/>
            <ac:spMk id="3" creationId="{713A45C3-58CC-4FD4-CF0B-704A226A6A3B}"/>
          </ac:spMkLst>
        </pc:spChg>
        <pc:spChg chg="add del mod">
          <ac:chgData name="Sandra Droguett" userId="b98dc45e39b78e26" providerId="LiveId" clId="{5C940076-EC45-4F71-AB4F-6AE9B04E72A7}" dt="2024-04-18T16:26:01.433" v="152" actId="478"/>
          <ac:spMkLst>
            <pc:docMk/>
            <pc:sldMk cId="0" sldId="314"/>
            <ac:spMk id="4" creationId="{380085F0-D0E5-6C92-65CB-46150AA3A03C}"/>
          </ac:spMkLst>
        </pc:spChg>
        <pc:spChg chg="del">
          <ac:chgData name="Sandra Droguett" userId="b98dc45e39b78e26" providerId="LiveId" clId="{5C940076-EC45-4F71-AB4F-6AE9B04E72A7}" dt="2024-04-18T16:25:58.637" v="150" actId="478"/>
          <ac:spMkLst>
            <pc:docMk/>
            <pc:sldMk cId="0" sldId="314"/>
            <ac:spMk id="993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25:58.637" v="150" actId="478"/>
          <ac:spMkLst>
            <pc:docMk/>
            <pc:sldMk cId="0" sldId="314"/>
            <ac:spMk id="998" creationId="{00000000-0000-0000-0000-000000000000}"/>
          </ac:spMkLst>
        </pc:spChg>
        <pc:cxnChg chg="del">
          <ac:chgData name="Sandra Droguett" userId="b98dc45e39b78e26" providerId="LiveId" clId="{5C940076-EC45-4F71-AB4F-6AE9B04E72A7}" dt="2024-04-18T16:39:19.447" v="180" actId="478"/>
          <ac:cxnSpMkLst>
            <pc:docMk/>
            <pc:sldMk cId="0" sldId="314"/>
            <ac:cxnSpMk id="1000" creationId="{00000000-0000-0000-0000-000000000000}"/>
          </ac:cxnSpMkLst>
        </pc:cxnChg>
      </pc:sldChg>
      <pc:sldChg chg="addSp delSp modSp mod modTransition">
        <pc:chgData name="Sandra Droguett" userId="b98dc45e39b78e26" providerId="LiveId" clId="{5C940076-EC45-4F71-AB4F-6AE9B04E72A7}" dt="2024-04-18T16:39:40.275" v="183" actId="478"/>
        <pc:sldMkLst>
          <pc:docMk/>
          <pc:sldMk cId="0" sldId="315"/>
        </pc:sldMkLst>
        <pc:spChg chg="add mod">
          <ac:chgData name="Sandra Droguett" userId="b98dc45e39b78e26" providerId="LiveId" clId="{5C940076-EC45-4F71-AB4F-6AE9B04E72A7}" dt="2024-04-18T16:25:52.238" v="148"/>
          <ac:spMkLst>
            <pc:docMk/>
            <pc:sldMk cId="0" sldId="315"/>
            <ac:spMk id="2" creationId="{A7294399-C54A-9A47-3583-18D7E55D7CC1}"/>
          </ac:spMkLst>
        </pc:spChg>
        <pc:spChg chg="add mod">
          <ac:chgData name="Sandra Droguett" userId="b98dc45e39b78e26" providerId="LiveId" clId="{5C940076-EC45-4F71-AB4F-6AE9B04E72A7}" dt="2024-04-18T16:25:52.238" v="148"/>
          <ac:spMkLst>
            <pc:docMk/>
            <pc:sldMk cId="0" sldId="315"/>
            <ac:spMk id="3" creationId="{5643793E-59AE-5C3A-BDB6-F2913CB9CCEF}"/>
          </ac:spMkLst>
        </pc:spChg>
        <pc:spChg chg="add del mod">
          <ac:chgData name="Sandra Droguett" userId="b98dc45e39b78e26" providerId="LiveId" clId="{5C940076-EC45-4F71-AB4F-6AE9B04E72A7}" dt="2024-04-18T16:25:54.204" v="149" actId="478"/>
          <ac:spMkLst>
            <pc:docMk/>
            <pc:sldMk cId="0" sldId="315"/>
            <ac:spMk id="4" creationId="{37C2FEA7-241C-9FDD-0C36-81E5AC70240C}"/>
          </ac:spMkLst>
        </pc:spChg>
        <pc:spChg chg="del">
          <ac:chgData name="Sandra Droguett" userId="b98dc45e39b78e26" providerId="LiveId" clId="{5C940076-EC45-4F71-AB4F-6AE9B04E72A7}" dt="2024-04-18T16:25:51.654" v="147" actId="478"/>
          <ac:spMkLst>
            <pc:docMk/>
            <pc:sldMk cId="0" sldId="315"/>
            <ac:spMk id="1014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25:51.654" v="147" actId="478"/>
          <ac:spMkLst>
            <pc:docMk/>
            <pc:sldMk cId="0" sldId="315"/>
            <ac:spMk id="1019" creationId="{00000000-0000-0000-0000-000000000000}"/>
          </ac:spMkLst>
        </pc:spChg>
        <pc:cxnChg chg="del">
          <ac:chgData name="Sandra Droguett" userId="b98dc45e39b78e26" providerId="LiveId" clId="{5C940076-EC45-4F71-AB4F-6AE9B04E72A7}" dt="2024-04-18T16:39:40.275" v="183" actId="478"/>
          <ac:cxnSpMkLst>
            <pc:docMk/>
            <pc:sldMk cId="0" sldId="315"/>
            <ac:cxnSpMk id="1021" creationId="{00000000-0000-0000-0000-000000000000}"/>
          </ac:cxnSpMkLst>
        </pc:cxnChg>
      </pc:sldChg>
      <pc:sldChg chg="addSp delSp modSp mod modTransition">
        <pc:chgData name="Sandra Droguett" userId="b98dc45e39b78e26" providerId="LiveId" clId="{5C940076-EC45-4F71-AB4F-6AE9B04E72A7}" dt="2024-04-18T16:25:45.741" v="146" actId="478"/>
        <pc:sldMkLst>
          <pc:docMk/>
          <pc:sldMk cId="0" sldId="316"/>
        </pc:sldMkLst>
        <pc:spChg chg="add mod">
          <ac:chgData name="Sandra Droguett" userId="b98dc45e39b78e26" providerId="LiveId" clId="{5C940076-EC45-4F71-AB4F-6AE9B04E72A7}" dt="2024-04-18T16:25:43.788" v="145"/>
          <ac:spMkLst>
            <pc:docMk/>
            <pc:sldMk cId="0" sldId="316"/>
            <ac:spMk id="2" creationId="{4618354B-A215-A9BD-A908-CE0273E0CA1A}"/>
          </ac:spMkLst>
        </pc:spChg>
        <pc:spChg chg="add mod">
          <ac:chgData name="Sandra Droguett" userId="b98dc45e39b78e26" providerId="LiveId" clId="{5C940076-EC45-4F71-AB4F-6AE9B04E72A7}" dt="2024-04-18T16:25:43.788" v="145"/>
          <ac:spMkLst>
            <pc:docMk/>
            <pc:sldMk cId="0" sldId="316"/>
            <ac:spMk id="3" creationId="{054DAD54-F160-9D7D-7F33-770DA396C9EC}"/>
          </ac:spMkLst>
        </pc:spChg>
        <pc:spChg chg="add del mod">
          <ac:chgData name="Sandra Droguett" userId="b98dc45e39b78e26" providerId="LiveId" clId="{5C940076-EC45-4F71-AB4F-6AE9B04E72A7}" dt="2024-04-18T16:25:45.741" v="146" actId="478"/>
          <ac:spMkLst>
            <pc:docMk/>
            <pc:sldMk cId="0" sldId="316"/>
            <ac:spMk id="4" creationId="{22002C84-722C-B5F2-3DFD-2639F0451C89}"/>
          </ac:spMkLst>
        </pc:spChg>
        <pc:spChg chg="del">
          <ac:chgData name="Sandra Droguett" userId="b98dc45e39b78e26" providerId="LiveId" clId="{5C940076-EC45-4F71-AB4F-6AE9B04E72A7}" dt="2024-04-18T16:25:43.039" v="144" actId="478"/>
          <ac:spMkLst>
            <pc:docMk/>
            <pc:sldMk cId="0" sldId="316"/>
            <ac:spMk id="1036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25:43.039" v="144" actId="478"/>
          <ac:spMkLst>
            <pc:docMk/>
            <pc:sldMk cId="0" sldId="316"/>
            <ac:spMk id="1041" creationId="{00000000-0000-0000-0000-000000000000}"/>
          </ac:spMkLst>
        </pc:spChg>
      </pc:sldChg>
      <pc:sldChg chg="addSp delSp modSp mod modTransition">
        <pc:chgData name="Sandra Droguett" userId="b98dc45e39b78e26" providerId="LiveId" clId="{5C940076-EC45-4F71-AB4F-6AE9B04E72A7}" dt="2024-04-18T16:25:35.696" v="143" actId="478"/>
        <pc:sldMkLst>
          <pc:docMk/>
          <pc:sldMk cId="0" sldId="317"/>
        </pc:sldMkLst>
        <pc:spChg chg="add mod">
          <ac:chgData name="Sandra Droguett" userId="b98dc45e39b78e26" providerId="LiveId" clId="{5C940076-EC45-4F71-AB4F-6AE9B04E72A7}" dt="2024-04-18T16:25:32.888" v="142"/>
          <ac:spMkLst>
            <pc:docMk/>
            <pc:sldMk cId="0" sldId="317"/>
            <ac:spMk id="2" creationId="{5B664DC2-E667-C548-BB06-A95FD6F455D5}"/>
          </ac:spMkLst>
        </pc:spChg>
        <pc:spChg chg="add mod">
          <ac:chgData name="Sandra Droguett" userId="b98dc45e39b78e26" providerId="LiveId" clId="{5C940076-EC45-4F71-AB4F-6AE9B04E72A7}" dt="2024-04-18T16:25:32.888" v="142"/>
          <ac:spMkLst>
            <pc:docMk/>
            <pc:sldMk cId="0" sldId="317"/>
            <ac:spMk id="3" creationId="{A45F7EA7-978F-5BB1-98C9-272C6D4EC132}"/>
          </ac:spMkLst>
        </pc:spChg>
        <pc:spChg chg="add del mod">
          <ac:chgData name="Sandra Droguett" userId="b98dc45e39b78e26" providerId="LiveId" clId="{5C940076-EC45-4F71-AB4F-6AE9B04E72A7}" dt="2024-04-18T16:25:35.696" v="143" actId="478"/>
          <ac:spMkLst>
            <pc:docMk/>
            <pc:sldMk cId="0" sldId="317"/>
            <ac:spMk id="4" creationId="{CBF40D35-B17D-92F9-D3B6-A90C0D4626CC}"/>
          </ac:spMkLst>
        </pc:spChg>
        <pc:spChg chg="del">
          <ac:chgData name="Sandra Droguett" userId="b98dc45e39b78e26" providerId="LiveId" clId="{5C940076-EC45-4F71-AB4F-6AE9B04E72A7}" dt="2024-04-18T16:25:32.276" v="141" actId="478"/>
          <ac:spMkLst>
            <pc:docMk/>
            <pc:sldMk cId="0" sldId="317"/>
            <ac:spMk id="1059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25:32.276" v="141" actId="478"/>
          <ac:spMkLst>
            <pc:docMk/>
            <pc:sldMk cId="0" sldId="317"/>
            <ac:spMk id="1064" creationId="{00000000-0000-0000-0000-000000000000}"/>
          </ac:spMkLst>
        </pc:spChg>
      </pc:sldChg>
      <pc:sldChg chg="addSp delSp modSp del mod modTransition">
        <pc:chgData name="Sandra Droguett" userId="b98dc45e39b78e26" providerId="LiveId" clId="{5C940076-EC45-4F71-AB4F-6AE9B04E72A7}" dt="2024-04-18T16:34:23.817" v="175" actId="47"/>
        <pc:sldMkLst>
          <pc:docMk/>
          <pc:sldMk cId="0" sldId="318"/>
        </pc:sldMkLst>
        <pc:spChg chg="add mod">
          <ac:chgData name="Sandra Droguett" userId="b98dc45e39b78e26" providerId="LiveId" clId="{5C940076-EC45-4F71-AB4F-6AE9B04E72A7}" dt="2024-04-18T16:25:23.365" v="139"/>
          <ac:spMkLst>
            <pc:docMk/>
            <pc:sldMk cId="0" sldId="318"/>
            <ac:spMk id="2" creationId="{7112CDAC-CEF1-DE6B-8621-B2268CE5D32D}"/>
          </ac:spMkLst>
        </pc:spChg>
        <pc:spChg chg="add mod">
          <ac:chgData name="Sandra Droguett" userId="b98dc45e39b78e26" providerId="LiveId" clId="{5C940076-EC45-4F71-AB4F-6AE9B04E72A7}" dt="2024-04-18T16:25:23.365" v="139"/>
          <ac:spMkLst>
            <pc:docMk/>
            <pc:sldMk cId="0" sldId="318"/>
            <ac:spMk id="3" creationId="{F22EAE4B-BD23-135B-08B5-7C2082FD7485}"/>
          </ac:spMkLst>
        </pc:spChg>
        <pc:spChg chg="add del mod">
          <ac:chgData name="Sandra Droguett" userId="b98dc45e39b78e26" providerId="LiveId" clId="{5C940076-EC45-4F71-AB4F-6AE9B04E72A7}" dt="2024-04-18T16:25:26.104" v="140" actId="478"/>
          <ac:spMkLst>
            <pc:docMk/>
            <pc:sldMk cId="0" sldId="318"/>
            <ac:spMk id="4" creationId="{13179A45-1500-AFD7-852F-15225F8E6503}"/>
          </ac:spMkLst>
        </pc:spChg>
        <pc:spChg chg="del">
          <ac:chgData name="Sandra Droguett" userId="b98dc45e39b78e26" providerId="LiveId" clId="{5C940076-EC45-4F71-AB4F-6AE9B04E72A7}" dt="2024-04-18T16:25:22.605" v="138" actId="478"/>
          <ac:spMkLst>
            <pc:docMk/>
            <pc:sldMk cId="0" sldId="318"/>
            <ac:spMk id="1083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25:22.605" v="138" actId="478"/>
          <ac:spMkLst>
            <pc:docMk/>
            <pc:sldMk cId="0" sldId="318"/>
            <ac:spMk id="1088" creationId="{00000000-0000-0000-0000-000000000000}"/>
          </ac:spMkLst>
        </pc:spChg>
        <pc:picChg chg="mod">
          <ac:chgData name="Sandra Droguett" userId="b98dc45e39b78e26" providerId="LiveId" clId="{5C940076-EC45-4F71-AB4F-6AE9B04E72A7}" dt="2024-04-18T16:25:15.795" v="137" actId="1076"/>
          <ac:picMkLst>
            <pc:docMk/>
            <pc:sldMk cId="0" sldId="318"/>
            <ac:picMk id="1076" creationId="{00000000-0000-0000-0000-000000000000}"/>
          </ac:picMkLst>
        </pc:picChg>
      </pc:sldChg>
      <pc:sldChg chg="addSp delSp modSp del mod modTransition">
        <pc:chgData name="Sandra Droguett" userId="b98dc45e39b78e26" providerId="LiveId" clId="{5C940076-EC45-4F71-AB4F-6AE9B04E72A7}" dt="2024-04-18T16:34:29.331" v="176" actId="47"/>
        <pc:sldMkLst>
          <pc:docMk/>
          <pc:sldMk cId="0" sldId="319"/>
        </pc:sldMkLst>
        <pc:spChg chg="add mod">
          <ac:chgData name="Sandra Droguett" userId="b98dc45e39b78e26" providerId="LiveId" clId="{5C940076-EC45-4F71-AB4F-6AE9B04E72A7}" dt="2024-04-18T16:25:07.752" v="134"/>
          <ac:spMkLst>
            <pc:docMk/>
            <pc:sldMk cId="0" sldId="319"/>
            <ac:spMk id="2" creationId="{6815DD4D-EC47-49BB-70F3-94090E8BD7BE}"/>
          </ac:spMkLst>
        </pc:spChg>
        <pc:spChg chg="add mod">
          <ac:chgData name="Sandra Droguett" userId="b98dc45e39b78e26" providerId="LiveId" clId="{5C940076-EC45-4F71-AB4F-6AE9B04E72A7}" dt="2024-04-18T16:25:07.752" v="134"/>
          <ac:spMkLst>
            <pc:docMk/>
            <pc:sldMk cId="0" sldId="319"/>
            <ac:spMk id="3" creationId="{62615D19-744C-5018-5158-81B920C2F7D6}"/>
          </ac:spMkLst>
        </pc:spChg>
        <pc:spChg chg="add del mod">
          <ac:chgData name="Sandra Droguett" userId="b98dc45e39b78e26" providerId="LiveId" clId="{5C940076-EC45-4F71-AB4F-6AE9B04E72A7}" dt="2024-04-18T16:25:10.737" v="135" actId="478"/>
          <ac:spMkLst>
            <pc:docMk/>
            <pc:sldMk cId="0" sldId="319"/>
            <ac:spMk id="4" creationId="{CD395F64-1FA5-204F-350C-BA3CC2EB32FC}"/>
          </ac:spMkLst>
        </pc:spChg>
        <pc:spChg chg="del">
          <ac:chgData name="Sandra Droguett" userId="b98dc45e39b78e26" providerId="LiveId" clId="{5C940076-EC45-4F71-AB4F-6AE9B04E72A7}" dt="2024-04-18T16:25:05.058" v="133" actId="478"/>
          <ac:spMkLst>
            <pc:docMk/>
            <pc:sldMk cId="0" sldId="319"/>
            <ac:spMk id="1107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25:03.943" v="132" actId="478"/>
          <ac:spMkLst>
            <pc:docMk/>
            <pc:sldMk cId="0" sldId="319"/>
            <ac:spMk id="1112" creationId="{00000000-0000-0000-0000-000000000000}"/>
          </ac:spMkLst>
        </pc:spChg>
        <pc:picChg chg="mod">
          <ac:chgData name="Sandra Droguett" userId="b98dc45e39b78e26" providerId="LiveId" clId="{5C940076-EC45-4F71-AB4F-6AE9B04E72A7}" dt="2024-04-18T16:24:54.426" v="131" actId="1076"/>
          <ac:picMkLst>
            <pc:docMk/>
            <pc:sldMk cId="0" sldId="319"/>
            <ac:picMk id="1100" creationId="{00000000-0000-0000-0000-000000000000}"/>
          </ac:picMkLst>
        </pc:picChg>
      </pc:sldChg>
      <pc:sldChg chg="addSp delSp modSp mod modTransition">
        <pc:chgData name="Sandra Droguett" userId="b98dc45e39b78e26" providerId="LiveId" clId="{5C940076-EC45-4F71-AB4F-6AE9B04E72A7}" dt="2024-04-18T16:24:45.950" v="129"/>
        <pc:sldMkLst>
          <pc:docMk/>
          <pc:sldMk cId="0" sldId="320"/>
        </pc:sldMkLst>
        <pc:spChg chg="add mod">
          <ac:chgData name="Sandra Droguett" userId="b98dc45e39b78e26" providerId="LiveId" clId="{5C940076-EC45-4F71-AB4F-6AE9B04E72A7}" dt="2024-04-18T16:24:45.950" v="129"/>
          <ac:spMkLst>
            <pc:docMk/>
            <pc:sldMk cId="0" sldId="320"/>
            <ac:spMk id="2" creationId="{A136A9EA-62F4-94A6-7AFC-F9887C86370E}"/>
          </ac:spMkLst>
        </pc:spChg>
        <pc:spChg chg="add mod">
          <ac:chgData name="Sandra Droguett" userId="b98dc45e39b78e26" providerId="LiveId" clId="{5C940076-EC45-4F71-AB4F-6AE9B04E72A7}" dt="2024-04-18T16:24:45.950" v="129"/>
          <ac:spMkLst>
            <pc:docMk/>
            <pc:sldMk cId="0" sldId="320"/>
            <ac:spMk id="3" creationId="{C13B4EB1-D2D9-336E-783D-37B7C33F2E6F}"/>
          </ac:spMkLst>
        </pc:spChg>
        <pc:spChg chg="add mod">
          <ac:chgData name="Sandra Droguett" userId="b98dc45e39b78e26" providerId="LiveId" clId="{5C940076-EC45-4F71-AB4F-6AE9B04E72A7}" dt="2024-04-18T16:24:45.950" v="129"/>
          <ac:spMkLst>
            <pc:docMk/>
            <pc:sldMk cId="0" sldId="320"/>
            <ac:spMk id="4" creationId="{F042FD53-C02A-8200-CA76-D28CEF0258EA}"/>
          </ac:spMkLst>
        </pc:spChg>
        <pc:spChg chg="del">
          <ac:chgData name="Sandra Droguett" userId="b98dc45e39b78e26" providerId="LiveId" clId="{5C940076-EC45-4F71-AB4F-6AE9B04E72A7}" dt="2024-04-18T16:24:45.387" v="128" actId="478"/>
          <ac:spMkLst>
            <pc:docMk/>
            <pc:sldMk cId="0" sldId="320"/>
            <ac:spMk id="1131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24:45.387" v="128" actId="478"/>
          <ac:spMkLst>
            <pc:docMk/>
            <pc:sldMk cId="0" sldId="320"/>
            <ac:spMk id="1136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24:45.387" v="128" actId="478"/>
          <ac:spMkLst>
            <pc:docMk/>
            <pc:sldMk cId="0" sldId="320"/>
            <ac:spMk id="1143" creationId="{00000000-0000-0000-0000-000000000000}"/>
          </ac:spMkLst>
        </pc:spChg>
      </pc:sldChg>
      <pc:sldChg chg="addSp delSp modSp del mod modTransition">
        <pc:chgData name="Sandra Droguett" userId="b98dc45e39b78e26" providerId="LiveId" clId="{5C940076-EC45-4F71-AB4F-6AE9B04E72A7}" dt="2024-04-18T16:40:38.814" v="188" actId="47"/>
        <pc:sldMkLst>
          <pc:docMk/>
          <pc:sldMk cId="0" sldId="321"/>
        </pc:sldMkLst>
        <pc:spChg chg="add mod">
          <ac:chgData name="Sandra Droguett" userId="b98dc45e39b78e26" providerId="LiveId" clId="{5C940076-EC45-4F71-AB4F-6AE9B04E72A7}" dt="2024-04-18T16:24:38.230" v="127"/>
          <ac:spMkLst>
            <pc:docMk/>
            <pc:sldMk cId="0" sldId="321"/>
            <ac:spMk id="2" creationId="{D30DE634-D778-67D2-7154-BFAD6169DF91}"/>
          </ac:spMkLst>
        </pc:spChg>
        <pc:spChg chg="add mod">
          <ac:chgData name="Sandra Droguett" userId="b98dc45e39b78e26" providerId="LiveId" clId="{5C940076-EC45-4F71-AB4F-6AE9B04E72A7}" dt="2024-04-18T16:24:38.230" v="127"/>
          <ac:spMkLst>
            <pc:docMk/>
            <pc:sldMk cId="0" sldId="321"/>
            <ac:spMk id="3" creationId="{E138368C-FD09-6E3E-9919-964EE7938564}"/>
          </ac:spMkLst>
        </pc:spChg>
        <pc:spChg chg="add mod">
          <ac:chgData name="Sandra Droguett" userId="b98dc45e39b78e26" providerId="LiveId" clId="{5C940076-EC45-4F71-AB4F-6AE9B04E72A7}" dt="2024-04-18T16:24:38.230" v="127"/>
          <ac:spMkLst>
            <pc:docMk/>
            <pc:sldMk cId="0" sldId="321"/>
            <ac:spMk id="4" creationId="{A0148292-5399-4B47-3463-075D4832BDF8}"/>
          </ac:spMkLst>
        </pc:spChg>
        <pc:spChg chg="del">
          <ac:chgData name="Sandra Droguett" userId="b98dc45e39b78e26" providerId="LiveId" clId="{5C940076-EC45-4F71-AB4F-6AE9B04E72A7}" dt="2024-04-18T16:24:37.338" v="126" actId="478"/>
          <ac:spMkLst>
            <pc:docMk/>
            <pc:sldMk cId="0" sldId="321"/>
            <ac:spMk id="1156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24:37.338" v="126" actId="478"/>
          <ac:spMkLst>
            <pc:docMk/>
            <pc:sldMk cId="0" sldId="321"/>
            <ac:spMk id="1161" creationId="{00000000-0000-0000-0000-000000000000}"/>
          </ac:spMkLst>
        </pc:spChg>
        <pc:spChg chg="del">
          <ac:chgData name="Sandra Droguett" userId="b98dc45e39b78e26" providerId="LiveId" clId="{5C940076-EC45-4F71-AB4F-6AE9B04E72A7}" dt="2024-04-18T16:24:37.338" v="126" actId="478"/>
          <ac:spMkLst>
            <pc:docMk/>
            <pc:sldMk cId="0" sldId="321"/>
            <ac:spMk id="1168" creationId="{00000000-0000-0000-0000-000000000000}"/>
          </ac:spMkLst>
        </pc:spChg>
      </pc:sldChg>
      <pc:sldChg chg="modSp del mod modTransition">
        <pc:chgData name="Sandra Droguett" userId="b98dc45e39b78e26" providerId="LiveId" clId="{5C940076-EC45-4F71-AB4F-6AE9B04E72A7}" dt="2024-04-18T16:40:29.485" v="187" actId="47"/>
        <pc:sldMkLst>
          <pc:docMk/>
          <pc:sldMk cId="0" sldId="322"/>
        </pc:sldMkLst>
        <pc:spChg chg="mod">
          <ac:chgData name="Sandra Droguett" userId="b98dc45e39b78e26" providerId="LiveId" clId="{5C940076-EC45-4F71-AB4F-6AE9B04E72A7}" dt="2024-04-18T16:24:22.073" v="124" actId="12788"/>
          <ac:spMkLst>
            <pc:docMk/>
            <pc:sldMk cId="0" sldId="322"/>
            <ac:spMk id="1181" creationId="{00000000-0000-0000-0000-000000000000}"/>
          </ac:spMkLst>
        </pc:spChg>
        <pc:spChg chg="mod">
          <ac:chgData name="Sandra Droguett" userId="b98dc45e39b78e26" providerId="LiveId" clId="{5C940076-EC45-4F71-AB4F-6AE9B04E72A7}" dt="2024-04-18T16:24:25.177" v="125" actId="465"/>
          <ac:spMkLst>
            <pc:docMk/>
            <pc:sldMk cId="0" sldId="322"/>
            <ac:spMk id="1186" creationId="{00000000-0000-0000-0000-000000000000}"/>
          </ac:spMkLst>
        </pc:spChg>
        <pc:spChg chg="mod">
          <ac:chgData name="Sandra Droguett" userId="b98dc45e39b78e26" providerId="LiveId" clId="{5C940076-EC45-4F71-AB4F-6AE9B04E72A7}" dt="2024-04-18T16:24:22.073" v="124" actId="12788"/>
          <ac:spMkLst>
            <pc:docMk/>
            <pc:sldMk cId="0" sldId="322"/>
            <ac:spMk id="1193" creationId="{00000000-0000-0000-0000-000000000000}"/>
          </ac:spMkLst>
        </pc:spChg>
      </pc:sldChg>
      <pc:sldChg chg="delSp add mod">
        <pc:chgData name="Sandra Droguett" userId="b98dc45e39b78e26" providerId="LiveId" clId="{5C940076-EC45-4F71-AB4F-6AE9B04E72A7}" dt="2024-04-18T16:40:05.172" v="186" actId="478"/>
        <pc:sldMkLst>
          <pc:docMk/>
          <pc:sldMk cId="1753720379" sldId="323"/>
        </pc:sldMkLst>
        <pc:cxnChg chg="del">
          <ac:chgData name="Sandra Droguett" userId="b98dc45e39b78e26" providerId="LiveId" clId="{5C940076-EC45-4F71-AB4F-6AE9B04E72A7}" dt="2024-04-18T16:40:05.172" v="186" actId="478"/>
          <ac:cxnSpMkLst>
            <pc:docMk/>
            <pc:sldMk cId="1753720379" sldId="323"/>
            <ac:cxnSpMk id="1046" creationId="{00000000-0000-0000-0000-000000000000}"/>
          </ac:cxnSpMkLst>
        </pc:cxnChg>
      </pc:sldChg>
      <pc:sldChg chg="add del ord">
        <pc:chgData name="Sandra Droguett" userId="b98dc45e39b78e26" providerId="LiveId" clId="{5C940076-EC45-4F71-AB4F-6AE9B04E72A7}" dt="2024-04-18T16:39:46.493" v="184" actId="47"/>
        <pc:sldMkLst>
          <pc:docMk/>
          <pc:sldMk cId="2937123717" sldId="323"/>
        </pc:sldMkLst>
      </pc:sldChg>
    </pc:docChg>
  </pc:docChgLst>
  <pc:docChgLst>
    <pc:chgData name="Macarena Ovalle Larrain" userId="feac4b69-8b2b-49af-a1db-41f5b17ced44" providerId="ADAL" clId="{812195E7-A037-4ACB-B53B-77183176C0FA}"/>
    <pc:docChg chg="">
      <pc:chgData name="Macarena Ovalle Larrain" userId="feac4b69-8b2b-49af-a1db-41f5b17ced44" providerId="ADAL" clId="{812195E7-A037-4ACB-B53B-77183176C0FA}" dt="2024-04-12T14:53:19.379" v="0"/>
      <pc:docMkLst>
        <pc:docMk/>
      </pc:docMkLst>
      <pc:sldChg chg="addCm">
        <pc:chgData name="Macarena Ovalle Larrain" userId="feac4b69-8b2b-49af-a1db-41f5b17ced44" providerId="ADAL" clId="{812195E7-A037-4ACB-B53B-77183176C0FA}" dt="2024-04-12T14:53:19.379" v="0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acarena Ovalle Larrain" userId="feac4b69-8b2b-49af-a1db-41f5b17ced44" providerId="ADAL" clId="{812195E7-A037-4ACB-B53B-77183176C0FA}" dt="2024-04-12T14:53:19.379" v="0"/>
              <pc2:cmMkLst xmlns:pc2="http://schemas.microsoft.com/office/powerpoint/2019/9/main/command">
                <pc:docMk/>
                <pc:sldMk cId="0" sldId="256"/>
                <pc2:cmMk id="{2058A32F-D011-4F8F-B379-EFC3F0E4E7A1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1" name="Google Shape;47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6" name="Google Shape;48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" name="Google Shape;516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Google Shape;576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1" name="Google Shape;591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p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7" name="Google Shape;60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1" name="Google Shape;651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2" name="Google Shape;682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9" name="Google Shape;699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" name="Google Shape;717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6" name="Google Shape;736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2" name="Google Shape;742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Google Shape;748;p4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9" name="Google Shape;749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Google Shape;756;p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p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6" name="Google Shape;766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4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6" name="Google Shape;786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8" name="Google Shape;808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5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Google Shape;846;p5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Google Shape;861;p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2" name="Google Shape;862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Google Shape;876;p5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7" name="Google Shape;877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5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9" name="Google Shape;909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Google Shape;925;p5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6" name="Google Shape;926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5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4" name="Google Shape;944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Google Shape;982;p5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3" name="Google Shape;983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p6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4" name="Google Shape;1004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25;p6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6" name="Google Shape;1026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220733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25;p6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6" name="Google Shape;1026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Google Shape;1048;p6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" name="Google Shape;1049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120;p6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1" name="Google Shape;1121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6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6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7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7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8" name="Google Shape;58;p7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7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7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7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3" name="Google Shape;63;p7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8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8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8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8" name="Google Shape;68;p8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8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8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8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3" name="Google Shape;73;p8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8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8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8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8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9" name="Google Shape;79;p8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8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8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8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8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5" name="Google Shape;85;p83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6" name="Google Shape;86;p8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8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8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2" name="Google Shape;92;p8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8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8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8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8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8" name="Google Shape;98;p85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9" name="Google Shape;99;p8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8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8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8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4" name="Google Shape;104;p86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5" name="Google Shape;105;p8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86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8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8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8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8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2" name="Google Shape;112;p8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3" name="Google Shape;113;p8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8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8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7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7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3" name="Google Shape;23;p7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8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8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8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8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8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2" name="Google Shape;122;p8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3" name="Google Shape;123;p8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8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8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8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8" name="Google Shape;128;p89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9" name="Google Shape;129;p8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89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8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9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9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5" name="Google Shape;135;p9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9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9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9" name="Google Shape;139;p9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9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3" name="Google Shape;143;p9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9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9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7" name="Google Shape;147;p9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9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9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>
  <p:cSld name="2_En blanc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9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9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9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9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9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9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9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9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2" name="Google Shape;162;p9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7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7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9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9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9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9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8" name="Google Shape;168;p98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9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9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9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9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9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10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10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10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9" name="Google Shape;179;p10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10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10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0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10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10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10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10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10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10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10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10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10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10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10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10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10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10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10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10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03" name="Google Shape;203;p10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4" name="Google Shape;204;p10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0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10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10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0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10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0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10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10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10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10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7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7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7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7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36;p7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7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7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7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3" name="Google Shape;43;p7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7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7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8" name="Google Shape;48;p7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7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7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7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6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"/>
          <p:cNvSpPr txBox="1">
            <a:spLocks noGrp="1"/>
          </p:cNvSpPr>
          <p:nvPr>
            <p:ph type="subTitle" idx="1"/>
          </p:nvPr>
        </p:nvSpPr>
        <p:spPr>
          <a:xfrm>
            <a:off x="1524000" y="1684962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38EC4"/>
              </a:buClr>
              <a:buSzPts val="9600"/>
              <a:buNone/>
            </a:pPr>
            <a:r>
              <a:rPr lang="es-MX" sz="9600" b="1">
                <a:solidFill>
                  <a:srgbClr val="5C57A2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>
              <a:solidFill>
                <a:srgbClr val="5C57A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3" name="Google Shape;223;p1"/>
          <p:cNvSpPr txBox="1"/>
          <p:nvPr/>
        </p:nvSpPr>
        <p:spPr>
          <a:xfrm>
            <a:off x="1524000" y="3112582"/>
            <a:ext cx="9144000" cy="784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38EC4"/>
              </a:buClr>
              <a:buSzPts val="5400"/>
              <a:buFont typeface="Arial"/>
              <a:buNone/>
            </a:pPr>
            <a:r>
              <a:rPr lang="es-MX" sz="5400" i="0" u="none" strike="noStrike" cap="none">
                <a:solidFill>
                  <a:srgbClr val="5C57A2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Figuras </a:t>
            </a:r>
            <a:r>
              <a:rPr lang="es-MX" sz="5400">
                <a:solidFill>
                  <a:srgbClr val="5C57A2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s</a:t>
            </a:r>
            <a:r>
              <a:rPr lang="es-MX" sz="5400" i="0" u="none" strike="noStrike" cap="none">
                <a:solidFill>
                  <a:srgbClr val="5C57A2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imétricas</a:t>
            </a:r>
            <a:endParaRPr>
              <a:solidFill>
                <a:srgbClr val="5C57A2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24" name="Google Shape;224;p1"/>
          <p:cNvSpPr txBox="1"/>
          <p:nvPr/>
        </p:nvSpPr>
        <p:spPr>
          <a:xfrm>
            <a:off x="1524000" y="4498198"/>
            <a:ext cx="9144000" cy="13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5C57A2"/>
                </a:solidFill>
                <a:latin typeface="Nunito"/>
                <a:ea typeface="Nunito"/>
                <a:cs typeface="Nunito"/>
                <a:sym typeface="Nunito"/>
              </a:rPr>
              <a:t>4º básico. Unidad 3.</a:t>
            </a:r>
            <a:endParaRPr sz="2000" i="0" u="none" strike="noStrike" cap="none">
              <a:solidFill>
                <a:srgbClr val="5C57A2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5C57A2"/>
                </a:solidFill>
                <a:latin typeface="Nunito"/>
                <a:ea typeface="Nunito"/>
                <a:cs typeface="Nunito"/>
                <a:sym typeface="Nunito"/>
              </a:rPr>
              <a:t>Capítulo 14: Simetría.</a:t>
            </a:r>
            <a:endParaRPr sz="2000">
              <a:solidFill>
                <a:srgbClr val="5C57A2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0" u="none" strike="noStrike" cap="none">
                <a:solidFill>
                  <a:srgbClr val="5C57A2"/>
                </a:solidFill>
                <a:latin typeface="Nunito"/>
                <a:ea typeface="Nunito"/>
                <a:cs typeface="Nunito"/>
                <a:sym typeface="Nunito"/>
              </a:rPr>
              <a:t>Para propiedades de figuras simétricas. </a:t>
            </a:r>
            <a:endParaRPr sz="2000" i="0" u="none" strike="noStrike" cap="none">
              <a:solidFill>
                <a:srgbClr val="5C57A2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>
                <a:solidFill>
                  <a:srgbClr val="5C57A2"/>
                </a:solidFill>
                <a:latin typeface="Nunito"/>
                <a:ea typeface="Nunito"/>
                <a:cs typeface="Nunito"/>
                <a:sym typeface="Nunito"/>
              </a:rPr>
              <a:t>Página 61.</a:t>
            </a:r>
            <a:endParaRPr sz="2000">
              <a:solidFill>
                <a:srgbClr val="5C57A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25" name="Google Shape;225;p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4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Punto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57" name="Google Shape;357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58" name="Google Shape;358;p14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59" name="Google Shape;359;p14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14"/>
          <p:cNvSpPr/>
          <p:nvPr/>
        </p:nvSpPr>
        <p:spPr>
          <a:xfrm>
            <a:off x="9752492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14"/>
          <p:cNvSpPr/>
          <p:nvPr/>
        </p:nvSpPr>
        <p:spPr>
          <a:xfrm>
            <a:off x="844639" y="3088039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C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puntos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4" name="Google Shape;364;p14"/>
          <p:cNvSpPr/>
          <p:nvPr/>
        </p:nvSpPr>
        <p:spPr>
          <a:xfrm>
            <a:off x="8335699" y="5304493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14"/>
          <p:cNvSpPr/>
          <p:nvPr/>
        </p:nvSpPr>
        <p:spPr>
          <a:xfrm>
            <a:off x="9767601" y="5302588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14"/>
          <p:cNvSpPr/>
          <p:nvPr/>
        </p:nvSpPr>
        <p:spPr>
          <a:xfrm>
            <a:off x="844639" y="3784916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puntos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15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Punto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74" name="Google Shape;374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5" name="Google Shape;375;p15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76" name="Google Shape;376;p15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15"/>
          <p:cNvSpPr/>
          <p:nvPr/>
        </p:nvSpPr>
        <p:spPr>
          <a:xfrm>
            <a:off x="9752492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15"/>
          <p:cNvSpPr/>
          <p:nvPr/>
        </p:nvSpPr>
        <p:spPr>
          <a:xfrm>
            <a:off x="844639" y="3088039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C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puntos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1" name="Google Shape;381;p15"/>
          <p:cNvSpPr/>
          <p:nvPr/>
        </p:nvSpPr>
        <p:spPr>
          <a:xfrm>
            <a:off x="8335699" y="5304493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4" name="Google Shape;384;p15"/>
          <p:cNvSpPr/>
          <p:nvPr/>
        </p:nvSpPr>
        <p:spPr>
          <a:xfrm>
            <a:off x="9767601" y="5302588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15"/>
          <p:cNvSpPr/>
          <p:nvPr/>
        </p:nvSpPr>
        <p:spPr>
          <a:xfrm>
            <a:off x="844639" y="3784916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puntos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6" name="Google Shape;386;p15"/>
          <p:cNvSpPr/>
          <p:nvPr/>
        </p:nvSpPr>
        <p:spPr>
          <a:xfrm>
            <a:off x="7622270" y="3137764"/>
            <a:ext cx="46653" cy="46653"/>
          </a:xfrm>
          <a:prstGeom prst="ellipse">
            <a:avLst/>
          </a:prstGeom>
          <a:solidFill>
            <a:srgbClr val="7030A0"/>
          </a:solidFill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18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Punto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31" name="Google Shape;431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32" name="Google Shape;432;p18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33" name="Google Shape;433;p18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6" name="Google Shape;436;p18"/>
          <p:cNvSpPr/>
          <p:nvPr/>
        </p:nvSpPr>
        <p:spPr>
          <a:xfrm>
            <a:off x="9752492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p18"/>
          <p:cNvSpPr/>
          <p:nvPr/>
        </p:nvSpPr>
        <p:spPr>
          <a:xfrm>
            <a:off x="844639" y="3088039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C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puntos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8" name="Google Shape;438;p18"/>
          <p:cNvSpPr/>
          <p:nvPr/>
        </p:nvSpPr>
        <p:spPr>
          <a:xfrm>
            <a:off x="8335699" y="5304493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p18"/>
          <p:cNvSpPr/>
          <p:nvPr/>
        </p:nvSpPr>
        <p:spPr>
          <a:xfrm>
            <a:off x="9767601" y="5302588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18"/>
          <p:cNvSpPr/>
          <p:nvPr/>
        </p:nvSpPr>
        <p:spPr>
          <a:xfrm>
            <a:off x="844639" y="3784916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puntos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3" name="Google Shape;443;p18"/>
          <p:cNvSpPr/>
          <p:nvPr/>
        </p:nvSpPr>
        <p:spPr>
          <a:xfrm>
            <a:off x="7622270" y="3137764"/>
            <a:ext cx="46653" cy="46653"/>
          </a:xfrm>
          <a:prstGeom prst="ellipse">
            <a:avLst/>
          </a:prstGeom>
          <a:solidFill>
            <a:srgbClr val="7030A0"/>
          </a:solidFill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p18"/>
          <p:cNvSpPr/>
          <p:nvPr/>
        </p:nvSpPr>
        <p:spPr>
          <a:xfrm>
            <a:off x="10462948" y="3135639"/>
            <a:ext cx="46653" cy="46653"/>
          </a:xfrm>
          <a:prstGeom prst="ellipse">
            <a:avLst/>
          </a:prstGeom>
          <a:solidFill>
            <a:srgbClr val="7030A0"/>
          </a:solidFill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19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Punto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52" name="Google Shape;45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53" name="Google Shape;453;p19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54" name="Google Shape;454;p19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7" name="Google Shape;457;p19"/>
          <p:cNvSpPr/>
          <p:nvPr/>
        </p:nvSpPr>
        <p:spPr>
          <a:xfrm>
            <a:off x="9752492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p19"/>
          <p:cNvSpPr/>
          <p:nvPr/>
        </p:nvSpPr>
        <p:spPr>
          <a:xfrm>
            <a:off x="844639" y="3088039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C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puntos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59" name="Google Shape;459;p19"/>
          <p:cNvSpPr/>
          <p:nvPr/>
        </p:nvSpPr>
        <p:spPr>
          <a:xfrm>
            <a:off x="8335699" y="5304493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p19"/>
          <p:cNvSpPr/>
          <p:nvPr/>
        </p:nvSpPr>
        <p:spPr>
          <a:xfrm>
            <a:off x="9767601" y="5302588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p19"/>
          <p:cNvSpPr/>
          <p:nvPr/>
        </p:nvSpPr>
        <p:spPr>
          <a:xfrm>
            <a:off x="844639" y="3784916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puntos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64" name="Google Shape;464;p19"/>
          <p:cNvSpPr/>
          <p:nvPr/>
        </p:nvSpPr>
        <p:spPr>
          <a:xfrm>
            <a:off x="7622270" y="3137764"/>
            <a:ext cx="46653" cy="46653"/>
          </a:xfrm>
          <a:prstGeom prst="ellipse">
            <a:avLst/>
          </a:prstGeom>
          <a:solidFill>
            <a:srgbClr val="7030A0"/>
          </a:solidFill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19"/>
          <p:cNvSpPr/>
          <p:nvPr/>
        </p:nvSpPr>
        <p:spPr>
          <a:xfrm>
            <a:off x="10462948" y="3135639"/>
            <a:ext cx="46653" cy="46653"/>
          </a:xfrm>
          <a:prstGeom prst="ellipse">
            <a:avLst/>
          </a:prstGeom>
          <a:solidFill>
            <a:srgbClr val="7030A0"/>
          </a:solidFill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p19"/>
          <p:cNvSpPr/>
          <p:nvPr/>
        </p:nvSpPr>
        <p:spPr>
          <a:xfrm>
            <a:off x="844639" y="4481793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puntos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20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Punto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74" name="Google Shape;474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5" name="Google Shape;475;p20"/>
          <p:cNvSpPr/>
          <p:nvPr/>
        </p:nvSpPr>
        <p:spPr>
          <a:xfrm>
            <a:off x="8327233" y="3145491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6" name="Google Shape;476;p20"/>
          <p:cNvSpPr/>
          <p:nvPr/>
        </p:nvSpPr>
        <p:spPr>
          <a:xfrm>
            <a:off x="9759135" y="3143586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20"/>
          <p:cNvSpPr/>
          <p:nvPr/>
        </p:nvSpPr>
        <p:spPr>
          <a:xfrm>
            <a:off x="8335699" y="5304493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8" name="Google Shape;478;p20"/>
          <p:cNvSpPr/>
          <p:nvPr/>
        </p:nvSpPr>
        <p:spPr>
          <a:xfrm>
            <a:off x="9767601" y="5302588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20"/>
          <p:cNvSpPr/>
          <p:nvPr/>
        </p:nvSpPr>
        <p:spPr>
          <a:xfrm>
            <a:off x="7607568" y="3128555"/>
            <a:ext cx="46653" cy="46653"/>
          </a:xfrm>
          <a:prstGeom prst="ellipse">
            <a:avLst/>
          </a:prstGeom>
          <a:solidFill>
            <a:srgbClr val="7030A0"/>
          </a:solidFill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20"/>
          <p:cNvSpPr/>
          <p:nvPr/>
        </p:nvSpPr>
        <p:spPr>
          <a:xfrm>
            <a:off x="10478803" y="3126651"/>
            <a:ext cx="46653" cy="46653"/>
          </a:xfrm>
          <a:prstGeom prst="ellipse">
            <a:avLst/>
          </a:prstGeom>
          <a:solidFill>
            <a:srgbClr val="7030A0"/>
          </a:solidFill>
          <a:ln w="12700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20"/>
          <p:cNvSpPr/>
          <p:nvPr/>
        </p:nvSpPr>
        <p:spPr>
          <a:xfrm>
            <a:off x="844639" y="3088039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C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puntos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82" name="Google Shape;482;p20"/>
          <p:cNvSpPr/>
          <p:nvPr/>
        </p:nvSpPr>
        <p:spPr>
          <a:xfrm>
            <a:off x="844639" y="3784916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D 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y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puntos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83" name="Google Shape;483;p20"/>
          <p:cNvSpPr/>
          <p:nvPr/>
        </p:nvSpPr>
        <p:spPr>
          <a:xfrm>
            <a:off x="844639" y="4481793"/>
            <a:ext cx="5156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puntos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21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Lado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89" name="Google Shape;489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22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Lado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95" name="Google Shape;495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6" name="Google Shape;496;p22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25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Lado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19" name="Google Shape;519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20" name="Google Shape;520;p25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23" name="Google Shape;523;p25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26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Lado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29" name="Google Shape;529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30" name="Google Shape;530;p26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33" name="Google Shape;533;p26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34" name="Google Shape;534;p26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27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Lado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40" name="Google Shape;540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41" name="Google Shape;541;p27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5" name="Google Shape;545;p27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6" name="Google Shape;546;p27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722;p39">
            <a:extLst>
              <a:ext uri="{FF2B5EF4-FFF2-40B4-BE49-F238E27FC236}">
                <a16:creationId xmlns:a16="http://schemas.microsoft.com/office/drawing/2014/main" id="{54649AB0-F18D-CF0B-91DF-AB4757E5BFC6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"/>
          <p:cNvSpPr txBox="1"/>
          <p:nvPr/>
        </p:nvSpPr>
        <p:spPr>
          <a:xfrm>
            <a:off x="1504950" y="2175443"/>
            <a:ext cx="9182100" cy="16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Veamos las propiedades de las figuras simétricas</a:t>
            </a: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…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30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Lado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79" name="Google Shape;579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80" name="Google Shape;580;p30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86" name="Google Shape;586;p30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87" name="Google Shape;587;p30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88" name="Google Shape;588;p30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722;p39">
            <a:extLst>
              <a:ext uri="{FF2B5EF4-FFF2-40B4-BE49-F238E27FC236}">
                <a16:creationId xmlns:a16="http://schemas.microsoft.com/office/drawing/2014/main" id="{4BBE058E-C6C2-14B8-EB68-A1B63945DA69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31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Lado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94" name="Google Shape;594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95" name="Google Shape;595;p31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01" name="Google Shape;601;p31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02" name="Google Shape;602;p31"/>
          <p:cNvCxnSpPr/>
          <p:nvPr/>
        </p:nvCxnSpPr>
        <p:spPr>
          <a:xfrm>
            <a:off x="9789601" y="3166437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03" name="Google Shape;603;p31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04" name="Google Shape;604;p31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722;p39">
            <a:extLst>
              <a:ext uri="{FF2B5EF4-FFF2-40B4-BE49-F238E27FC236}">
                <a16:creationId xmlns:a16="http://schemas.microsoft.com/office/drawing/2014/main" id="{06D9851E-4C6B-313E-5E9A-6ED556116195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p32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Lado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610" name="Google Shape;610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11" name="Google Shape;611;p32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17" name="Google Shape;617;p32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18" name="Google Shape;618;p32"/>
          <p:cNvCxnSpPr/>
          <p:nvPr/>
        </p:nvCxnSpPr>
        <p:spPr>
          <a:xfrm>
            <a:off x="9789601" y="3166437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19" name="Google Shape;619;p32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20" name="Google Shape;620;p32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722;p39">
            <a:extLst>
              <a:ext uri="{FF2B5EF4-FFF2-40B4-BE49-F238E27FC236}">
                <a16:creationId xmlns:a16="http://schemas.microsoft.com/office/drawing/2014/main" id="{DA712DD4-F525-E0B0-E861-80A542BBA852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727;p39">
            <a:extLst>
              <a:ext uri="{FF2B5EF4-FFF2-40B4-BE49-F238E27FC236}">
                <a16:creationId xmlns:a16="http://schemas.microsoft.com/office/drawing/2014/main" id="{F1536625-79B0-90FC-41D1-B2E31054055B}"/>
              </a:ext>
            </a:extLst>
          </p:cNvPr>
          <p:cNvSpPr/>
          <p:nvPr/>
        </p:nvSpPr>
        <p:spPr>
          <a:xfrm>
            <a:off x="827328" y="262528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CD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34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Lado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640" name="Google Shape;640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41" name="Google Shape;641;p34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43" name="Google Shape;643;p34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44" name="Google Shape;644;p34"/>
          <p:cNvCxnSpPr/>
          <p:nvPr/>
        </p:nvCxnSpPr>
        <p:spPr>
          <a:xfrm>
            <a:off x="9789601" y="3166437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45" name="Google Shape;645;p34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46" name="Google Shape;646;p34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48" name="Google Shape;648;p34"/>
          <p:cNvCxnSpPr>
            <a:cxnSpLocks/>
          </p:cNvCxnSpPr>
          <p:nvPr/>
        </p:nvCxnSpPr>
        <p:spPr>
          <a:xfrm flipH="1">
            <a:off x="7649552" y="3162522"/>
            <a:ext cx="709386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722;p39">
            <a:extLst>
              <a:ext uri="{FF2B5EF4-FFF2-40B4-BE49-F238E27FC236}">
                <a16:creationId xmlns:a16="http://schemas.microsoft.com/office/drawing/2014/main" id="{8B218D0C-6DF2-D5E7-BA9F-9421C3796B04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727;p39">
            <a:extLst>
              <a:ext uri="{FF2B5EF4-FFF2-40B4-BE49-F238E27FC236}">
                <a16:creationId xmlns:a16="http://schemas.microsoft.com/office/drawing/2014/main" id="{9941711C-8886-2D74-8032-FEF683EB8867}"/>
              </a:ext>
            </a:extLst>
          </p:cNvPr>
          <p:cNvSpPr/>
          <p:nvPr/>
        </p:nvSpPr>
        <p:spPr>
          <a:xfrm>
            <a:off x="827328" y="262528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CD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35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Lado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654" name="Google Shape;654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55" name="Google Shape;655;p35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57" name="Google Shape;657;p35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58" name="Google Shape;658;p35"/>
          <p:cNvCxnSpPr/>
          <p:nvPr/>
        </p:nvCxnSpPr>
        <p:spPr>
          <a:xfrm>
            <a:off x="9789601" y="3166437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59" name="Google Shape;659;p35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60" name="Google Shape;660;p35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62" name="Google Shape;662;p35"/>
          <p:cNvCxnSpPr>
            <a:cxnSpLocks/>
          </p:cNvCxnSpPr>
          <p:nvPr/>
        </p:nvCxnSpPr>
        <p:spPr>
          <a:xfrm flipH="1">
            <a:off x="7640216" y="3162365"/>
            <a:ext cx="709386" cy="3424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63" name="Google Shape;663;p35"/>
          <p:cNvCxnSpPr>
            <a:cxnSpLocks/>
          </p:cNvCxnSpPr>
          <p:nvPr/>
        </p:nvCxnSpPr>
        <p:spPr>
          <a:xfrm flipH="1">
            <a:off x="9773974" y="3162365"/>
            <a:ext cx="741626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722;p39">
            <a:extLst>
              <a:ext uri="{FF2B5EF4-FFF2-40B4-BE49-F238E27FC236}">
                <a16:creationId xmlns:a16="http://schemas.microsoft.com/office/drawing/2014/main" id="{D368EB20-79E0-13A7-6030-2B4F13AF7AC6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727;p39">
            <a:extLst>
              <a:ext uri="{FF2B5EF4-FFF2-40B4-BE49-F238E27FC236}">
                <a16:creationId xmlns:a16="http://schemas.microsoft.com/office/drawing/2014/main" id="{5F516121-8546-CE14-CE60-D6C415FD7AEA}"/>
              </a:ext>
            </a:extLst>
          </p:cNvPr>
          <p:cNvSpPr/>
          <p:nvPr/>
        </p:nvSpPr>
        <p:spPr>
          <a:xfrm>
            <a:off x="827328" y="262528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CD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p36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Lado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669" name="Google Shape;669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70" name="Google Shape;670;p36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72" name="Google Shape;672;p36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73" name="Google Shape;673;p36"/>
          <p:cNvCxnSpPr/>
          <p:nvPr/>
        </p:nvCxnSpPr>
        <p:spPr>
          <a:xfrm>
            <a:off x="9789601" y="3166437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74" name="Google Shape;674;p36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75" name="Google Shape;675;p36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77" name="Google Shape;677;p36"/>
          <p:cNvCxnSpPr>
            <a:cxnSpLocks/>
          </p:cNvCxnSpPr>
          <p:nvPr/>
        </p:nvCxnSpPr>
        <p:spPr>
          <a:xfrm flipH="1">
            <a:off x="7639357" y="3162522"/>
            <a:ext cx="719581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78" name="Google Shape;678;p36"/>
          <p:cNvCxnSpPr>
            <a:cxnSpLocks/>
          </p:cNvCxnSpPr>
          <p:nvPr/>
        </p:nvCxnSpPr>
        <p:spPr>
          <a:xfrm flipH="1">
            <a:off x="9773974" y="3162522"/>
            <a:ext cx="722576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" name="Google Shape;722;p39">
            <a:extLst>
              <a:ext uri="{FF2B5EF4-FFF2-40B4-BE49-F238E27FC236}">
                <a16:creationId xmlns:a16="http://schemas.microsoft.com/office/drawing/2014/main" id="{D8116287-8596-0E0F-4124-D2484998A669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" name="Google Shape;727;p39">
            <a:extLst>
              <a:ext uri="{FF2B5EF4-FFF2-40B4-BE49-F238E27FC236}">
                <a16:creationId xmlns:a16="http://schemas.microsoft.com/office/drawing/2014/main" id="{99C3F9B0-50D1-901B-08EA-6F7CA41ABE28}"/>
              </a:ext>
            </a:extLst>
          </p:cNvPr>
          <p:cNvSpPr/>
          <p:nvPr/>
        </p:nvSpPr>
        <p:spPr>
          <a:xfrm>
            <a:off x="827328" y="262528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CD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" name="Google Shape;730;p39">
            <a:extLst>
              <a:ext uri="{FF2B5EF4-FFF2-40B4-BE49-F238E27FC236}">
                <a16:creationId xmlns:a16="http://schemas.microsoft.com/office/drawing/2014/main" id="{3AF736B5-01CC-BE9F-FDF5-BA5AE68EE43A}"/>
              </a:ext>
            </a:extLst>
          </p:cNvPr>
          <p:cNvSpPr/>
          <p:nvPr/>
        </p:nvSpPr>
        <p:spPr>
          <a:xfrm>
            <a:off x="827328" y="3368835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CB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GH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p37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Lado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685" name="Google Shape;685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86" name="Google Shape;686;p37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88" name="Google Shape;688;p37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89" name="Google Shape;689;p37"/>
          <p:cNvCxnSpPr/>
          <p:nvPr/>
        </p:nvCxnSpPr>
        <p:spPr>
          <a:xfrm>
            <a:off x="9789601" y="3166437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90" name="Google Shape;690;p37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91" name="Google Shape;691;p37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93" name="Google Shape;693;p37"/>
          <p:cNvCxnSpPr>
            <a:cxnSpLocks/>
          </p:cNvCxnSpPr>
          <p:nvPr/>
        </p:nvCxnSpPr>
        <p:spPr>
          <a:xfrm flipH="1">
            <a:off x="7667932" y="3165011"/>
            <a:ext cx="691006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94" name="Google Shape;694;p37"/>
          <p:cNvCxnSpPr>
            <a:cxnSpLocks/>
          </p:cNvCxnSpPr>
          <p:nvPr/>
        </p:nvCxnSpPr>
        <p:spPr>
          <a:xfrm flipH="1">
            <a:off x="9789601" y="3165011"/>
            <a:ext cx="689849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96" name="Google Shape;696;p37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722;p39">
            <a:extLst>
              <a:ext uri="{FF2B5EF4-FFF2-40B4-BE49-F238E27FC236}">
                <a16:creationId xmlns:a16="http://schemas.microsoft.com/office/drawing/2014/main" id="{B20F9A17-7718-878E-28B2-2EDC91C1A1C1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727;p39">
            <a:extLst>
              <a:ext uri="{FF2B5EF4-FFF2-40B4-BE49-F238E27FC236}">
                <a16:creationId xmlns:a16="http://schemas.microsoft.com/office/drawing/2014/main" id="{044CDB7D-7681-4026-6A6E-B1CF12D37E98}"/>
              </a:ext>
            </a:extLst>
          </p:cNvPr>
          <p:cNvSpPr/>
          <p:nvPr/>
        </p:nvSpPr>
        <p:spPr>
          <a:xfrm>
            <a:off x="827328" y="262528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CD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" name="Google Shape;730;p39">
            <a:extLst>
              <a:ext uri="{FF2B5EF4-FFF2-40B4-BE49-F238E27FC236}">
                <a16:creationId xmlns:a16="http://schemas.microsoft.com/office/drawing/2014/main" id="{A3E46E4E-7425-68A2-29A1-796B54091642}"/>
              </a:ext>
            </a:extLst>
          </p:cNvPr>
          <p:cNvSpPr/>
          <p:nvPr/>
        </p:nvSpPr>
        <p:spPr>
          <a:xfrm>
            <a:off x="827328" y="3368835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CB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GH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38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Lado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702" name="Google Shape;702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03" name="Google Shape;703;p38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05" name="Google Shape;705;p38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06" name="Google Shape;706;p38"/>
          <p:cNvCxnSpPr/>
          <p:nvPr/>
        </p:nvCxnSpPr>
        <p:spPr>
          <a:xfrm>
            <a:off x="9789601" y="3166437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07" name="Google Shape;707;p38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08" name="Google Shape;708;p38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10" name="Google Shape;710;p38"/>
          <p:cNvCxnSpPr>
            <a:cxnSpLocks/>
          </p:cNvCxnSpPr>
          <p:nvPr/>
        </p:nvCxnSpPr>
        <p:spPr>
          <a:xfrm flipH="1">
            <a:off x="7645319" y="3165011"/>
            <a:ext cx="713619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11" name="Google Shape;711;p38"/>
          <p:cNvCxnSpPr>
            <a:cxnSpLocks/>
          </p:cNvCxnSpPr>
          <p:nvPr/>
        </p:nvCxnSpPr>
        <p:spPr>
          <a:xfrm flipH="1">
            <a:off x="9773974" y="3165011"/>
            <a:ext cx="731619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13" name="Google Shape;713;p38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14" name="Google Shape;714;p38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" name="Google Shape;722;p39">
            <a:extLst>
              <a:ext uri="{FF2B5EF4-FFF2-40B4-BE49-F238E27FC236}">
                <a16:creationId xmlns:a16="http://schemas.microsoft.com/office/drawing/2014/main" id="{ABCD18A7-F9B2-B13B-0214-9CF21864A88B}"/>
              </a:ext>
            </a:extLst>
          </p:cNvPr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" name="Google Shape;727;p39">
            <a:extLst>
              <a:ext uri="{FF2B5EF4-FFF2-40B4-BE49-F238E27FC236}">
                <a16:creationId xmlns:a16="http://schemas.microsoft.com/office/drawing/2014/main" id="{539C2A2E-3971-B595-D88E-6B555052A648}"/>
              </a:ext>
            </a:extLst>
          </p:cNvPr>
          <p:cNvSpPr/>
          <p:nvPr/>
        </p:nvSpPr>
        <p:spPr>
          <a:xfrm>
            <a:off x="827328" y="262528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CD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" name="Google Shape;730;p39">
            <a:extLst>
              <a:ext uri="{FF2B5EF4-FFF2-40B4-BE49-F238E27FC236}">
                <a16:creationId xmlns:a16="http://schemas.microsoft.com/office/drawing/2014/main" id="{3C0DA1FE-7B25-DF6B-51C0-675641EDD72C}"/>
              </a:ext>
            </a:extLst>
          </p:cNvPr>
          <p:cNvSpPr/>
          <p:nvPr/>
        </p:nvSpPr>
        <p:spPr>
          <a:xfrm>
            <a:off x="827328" y="3368835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CB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GH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39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Lado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720" name="Google Shape;720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21" name="Google Shape;721;p39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22" name="Google Shape;722;p39"/>
          <p:cNvSpPr/>
          <p:nvPr/>
        </p:nvSpPr>
        <p:spPr>
          <a:xfrm>
            <a:off x="855239" y="191750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DE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FE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723" name="Google Shape;723;p39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24" name="Google Shape;724;p39"/>
          <p:cNvCxnSpPr/>
          <p:nvPr/>
        </p:nvCxnSpPr>
        <p:spPr>
          <a:xfrm>
            <a:off x="9789601" y="3166437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25" name="Google Shape;725;p39"/>
          <p:cNvCxnSpPr/>
          <p:nvPr/>
        </p:nvCxnSpPr>
        <p:spPr>
          <a:xfrm flipH="1">
            <a:off x="8358938" y="4615543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26" name="Google Shape;726;p39"/>
          <p:cNvCxnSpPr/>
          <p:nvPr/>
        </p:nvCxnSpPr>
        <p:spPr>
          <a:xfrm rot="10800000">
            <a:off x="9081358" y="4615543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27" name="Google Shape;727;p39"/>
          <p:cNvSpPr/>
          <p:nvPr/>
        </p:nvSpPr>
        <p:spPr>
          <a:xfrm>
            <a:off x="827328" y="2625284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CD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728" name="Google Shape;728;p39"/>
          <p:cNvCxnSpPr>
            <a:cxnSpLocks/>
          </p:cNvCxnSpPr>
          <p:nvPr/>
        </p:nvCxnSpPr>
        <p:spPr>
          <a:xfrm flipH="1">
            <a:off x="7644449" y="3155551"/>
            <a:ext cx="729106" cy="3423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29" name="Google Shape;729;p39"/>
          <p:cNvCxnSpPr>
            <a:cxnSpLocks/>
          </p:cNvCxnSpPr>
          <p:nvPr/>
        </p:nvCxnSpPr>
        <p:spPr>
          <a:xfrm flipH="1" flipV="1">
            <a:off x="9773974" y="3155551"/>
            <a:ext cx="731619" cy="946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30" name="Google Shape;730;p39"/>
          <p:cNvSpPr/>
          <p:nvPr/>
        </p:nvSpPr>
        <p:spPr>
          <a:xfrm>
            <a:off x="827328" y="3368835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CB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GH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731" name="Google Shape;731;p39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32" name="Google Shape;732;p39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33" name="Google Shape;733;p39"/>
          <p:cNvSpPr/>
          <p:nvPr/>
        </p:nvSpPr>
        <p:spPr>
          <a:xfrm>
            <a:off x="827328" y="4112386"/>
            <a:ext cx="538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FFC000"/>
                </a:solidFill>
                <a:latin typeface="Nunito"/>
                <a:ea typeface="Nunito"/>
                <a:cs typeface="Nunito"/>
                <a:sym typeface="Nunito"/>
              </a:rPr>
              <a:t>BA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FFC000"/>
                </a:solidFill>
                <a:latin typeface="Nunito"/>
                <a:ea typeface="Nunito"/>
                <a:cs typeface="Nunito"/>
                <a:sym typeface="Nunito"/>
              </a:rPr>
              <a:t>HA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lados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p40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739" name="Google Shape;739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Puntos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6" name="Google Shape;236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Google Shape;744;p41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745" name="Google Shape;745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46" name="Google Shape;746;p41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Google Shape;751;p42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752" name="Google Shape;752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53" name="Google Shape;753;p42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54" name="Google Shape;754;p42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43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760" name="Google Shape;760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61" name="Google Shape;761;p43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62" name="Google Shape;762;p43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63" name="Google Shape;763;p43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44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769" name="Google Shape;769;p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70" name="Google Shape;770;p44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71" name="Google Shape;771;p44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72" name="Google Shape;772;p44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73" name="Google Shape;773;p44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p46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789" name="Google Shape;789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90" name="Google Shape;790;p46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91" name="Google Shape;791;p46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92" name="Google Shape;792;p46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93" name="Google Shape;793;p46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4" name="Google Shape;794;p46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48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811" name="Google Shape;811;p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12" name="Google Shape;812;p48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13" name="Google Shape;813;p48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14" name="Google Shape;814;p48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15" name="Google Shape;815;p48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16" name="Google Shape;816;p48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7" name="Google Shape;817;p48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p49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823" name="Google Shape;823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24" name="Google Shape;824;p49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25" name="Google Shape;825;p49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26" name="Google Shape;826;p49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27" name="Google Shape;827;p49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28" name="Google Shape;828;p49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49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181;p67">
            <a:extLst>
              <a:ext uri="{FF2B5EF4-FFF2-40B4-BE49-F238E27FC236}">
                <a16:creationId xmlns:a16="http://schemas.microsoft.com/office/drawing/2014/main" id="{38B93D7F-6C07-85D4-B398-9D61816BDC1B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p50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836" name="Google Shape;836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37" name="Google Shape;837;p50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38" name="Google Shape;838;p50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39" name="Google Shape;839;p50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40" name="Google Shape;840;p50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41" name="Google Shape;841;p50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50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44" name="Google Shape;844;p50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1181;p67">
            <a:extLst>
              <a:ext uri="{FF2B5EF4-FFF2-40B4-BE49-F238E27FC236}">
                <a16:creationId xmlns:a16="http://schemas.microsoft.com/office/drawing/2014/main" id="{9A2059EB-5791-F22E-B235-BD1B4A7A516A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" name="Google Shape;849;p51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850" name="Google Shape;850;p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51" name="Google Shape;851;p51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52" name="Google Shape;852;p51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53" name="Google Shape;853;p51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55" name="Google Shape;855;p51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6" name="Google Shape;856;p51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58" name="Google Shape;858;p51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59" name="Google Shape;859;p51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1181;p67">
            <a:extLst>
              <a:ext uri="{FF2B5EF4-FFF2-40B4-BE49-F238E27FC236}">
                <a16:creationId xmlns:a16="http://schemas.microsoft.com/office/drawing/2014/main" id="{FCC17634-DB0A-E6E5-5C5E-0469A2499B19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" name="Google Shape;840;p50">
            <a:extLst>
              <a:ext uri="{FF2B5EF4-FFF2-40B4-BE49-F238E27FC236}">
                <a16:creationId xmlns:a16="http://schemas.microsoft.com/office/drawing/2014/main" id="{4AB8A00E-66D6-4E70-41AE-2D2E91EAE1CC}"/>
              </a:ext>
            </a:extLst>
          </p:cNvPr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52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865" name="Google Shape;865;p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66" name="Google Shape;866;p52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67" name="Google Shape;867;p52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68" name="Google Shape;868;p52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69" name="Google Shape;869;p52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70" name="Google Shape;870;p52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1" name="Google Shape;871;p52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73" name="Google Shape;873;p52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74" name="Google Shape;874;p52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1181;p67">
            <a:extLst>
              <a:ext uri="{FF2B5EF4-FFF2-40B4-BE49-F238E27FC236}">
                <a16:creationId xmlns:a16="http://schemas.microsoft.com/office/drawing/2014/main" id="{59F986F3-1D1F-8B96-87B3-70C50EFAD45E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4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Puntos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2" name="Google Shape;24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3" name="Google Shape;243;p4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Google Shape;879;p53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880" name="Google Shape;880;p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81" name="Google Shape;881;p53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82" name="Google Shape;882;p53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83" name="Google Shape;883;p53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84" name="Google Shape;884;p53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85" name="Google Shape;885;p53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6" name="Google Shape;886;p53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88" name="Google Shape;888;p53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89" name="Google Shape;889;p53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90" name="Google Shape;890;p53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181;p67">
            <a:extLst>
              <a:ext uri="{FF2B5EF4-FFF2-40B4-BE49-F238E27FC236}">
                <a16:creationId xmlns:a16="http://schemas.microsoft.com/office/drawing/2014/main" id="{F47CD49F-7B33-D855-E495-7A10E55DB4E8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Google Shape;911;p55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912" name="Google Shape;912;p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13" name="Google Shape;913;p55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14" name="Google Shape;914;p55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15" name="Google Shape;915;p55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16" name="Google Shape;916;p55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17" name="Google Shape;917;p55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8" name="Google Shape;918;p55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20" name="Google Shape;920;p55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21" name="Google Shape;921;p55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22" name="Google Shape;922;p55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3" name="Google Shape;923;p55"/>
          <p:cNvSpPr/>
          <p:nvPr/>
        </p:nvSpPr>
        <p:spPr>
          <a:xfrm rot="1935671">
            <a:off x="8655338" y="4184258"/>
            <a:ext cx="782701" cy="936172"/>
          </a:xfrm>
          <a:prstGeom prst="arc">
            <a:avLst>
              <a:gd name="adj1" fmla="val 14724272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181;p67">
            <a:extLst>
              <a:ext uri="{FF2B5EF4-FFF2-40B4-BE49-F238E27FC236}">
                <a16:creationId xmlns:a16="http://schemas.microsoft.com/office/drawing/2014/main" id="{DB8A938B-13C3-B199-050B-4DBD07F50F8D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Google Shape;928;p56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929" name="Google Shape;929;p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30" name="Google Shape;930;p56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31" name="Google Shape;931;p56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32" name="Google Shape;932;p56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33" name="Google Shape;933;p56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34" name="Google Shape;934;p56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5" name="Google Shape;935;p56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7" name="Google Shape;937;p56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38" name="Google Shape;938;p56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39" name="Google Shape;939;p56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0" name="Google Shape;940;p56"/>
          <p:cNvSpPr/>
          <p:nvPr/>
        </p:nvSpPr>
        <p:spPr>
          <a:xfrm rot="1935671">
            <a:off x="8655338" y="4184258"/>
            <a:ext cx="782701" cy="936172"/>
          </a:xfrm>
          <a:prstGeom prst="arc">
            <a:avLst>
              <a:gd name="adj1" fmla="val 14724272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181;p67">
            <a:extLst>
              <a:ext uri="{FF2B5EF4-FFF2-40B4-BE49-F238E27FC236}">
                <a16:creationId xmlns:a16="http://schemas.microsoft.com/office/drawing/2014/main" id="{D0D1E7B3-6993-0040-2D73-AD1030623E1C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1186;p67">
            <a:extLst>
              <a:ext uri="{FF2B5EF4-FFF2-40B4-BE49-F238E27FC236}">
                <a16:creationId xmlns:a16="http://schemas.microsoft.com/office/drawing/2014/main" id="{3B5B9912-F6C9-FE58-5045-6F8712CEF5DD}"/>
              </a:ext>
            </a:extLst>
          </p:cNvPr>
          <p:cNvSpPr/>
          <p:nvPr/>
        </p:nvSpPr>
        <p:spPr>
          <a:xfrm>
            <a:off x="528370" y="3082726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AED 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y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Google Shape;946;p57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947" name="Google Shape;947;p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48" name="Google Shape;948;p57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49" name="Google Shape;949;p57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50" name="Google Shape;950;p57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51" name="Google Shape;951;p57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52" name="Google Shape;952;p57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3" name="Google Shape;953;p57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55" name="Google Shape;955;p57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56" name="Google Shape;956;p57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57" name="Google Shape;957;p57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8" name="Google Shape;958;p57"/>
          <p:cNvSpPr/>
          <p:nvPr/>
        </p:nvSpPr>
        <p:spPr>
          <a:xfrm rot="1935671">
            <a:off x="8655338" y="4184258"/>
            <a:ext cx="782701" cy="936172"/>
          </a:xfrm>
          <a:prstGeom prst="arc">
            <a:avLst>
              <a:gd name="adj1" fmla="val 14724272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60" name="Google Shape;960;p57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1181;p67">
            <a:extLst>
              <a:ext uri="{FF2B5EF4-FFF2-40B4-BE49-F238E27FC236}">
                <a16:creationId xmlns:a16="http://schemas.microsoft.com/office/drawing/2014/main" id="{0E0BB7C9-BFD9-93D4-A782-D7BDF7EF8131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1186;p67">
            <a:extLst>
              <a:ext uri="{FF2B5EF4-FFF2-40B4-BE49-F238E27FC236}">
                <a16:creationId xmlns:a16="http://schemas.microsoft.com/office/drawing/2014/main" id="{A191A4B0-9F49-58C7-D9BF-14DF55F8D317}"/>
              </a:ext>
            </a:extLst>
          </p:cNvPr>
          <p:cNvSpPr/>
          <p:nvPr/>
        </p:nvSpPr>
        <p:spPr>
          <a:xfrm>
            <a:off x="528370" y="3082726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AED 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y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59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986" name="Google Shape;986;p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87" name="Google Shape;987;p59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88" name="Google Shape;988;p59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89" name="Google Shape;989;p59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90" name="Google Shape;990;p59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91" name="Google Shape;991;p59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2" name="Google Shape;992;p59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94" name="Google Shape;994;p59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95" name="Google Shape;995;p59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96" name="Google Shape;996;p59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7" name="Google Shape;997;p59"/>
          <p:cNvSpPr/>
          <p:nvPr/>
        </p:nvSpPr>
        <p:spPr>
          <a:xfrm rot="1935671">
            <a:off x="8655338" y="4184258"/>
            <a:ext cx="782701" cy="936172"/>
          </a:xfrm>
          <a:prstGeom prst="arc">
            <a:avLst>
              <a:gd name="adj1" fmla="val 14724272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99" name="Google Shape;999;p59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01" name="Google Shape;1001;p59"/>
          <p:cNvCxnSpPr>
            <a:cxnSpLocks/>
          </p:cNvCxnSpPr>
          <p:nvPr/>
        </p:nvCxnSpPr>
        <p:spPr>
          <a:xfrm flipH="1" flipV="1">
            <a:off x="7645319" y="3152661"/>
            <a:ext cx="713619" cy="1235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1181;p67">
            <a:extLst>
              <a:ext uri="{FF2B5EF4-FFF2-40B4-BE49-F238E27FC236}">
                <a16:creationId xmlns:a16="http://schemas.microsoft.com/office/drawing/2014/main" id="{CCF456F4-AED4-32BB-9D76-B590ED45D907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1186;p67">
            <a:extLst>
              <a:ext uri="{FF2B5EF4-FFF2-40B4-BE49-F238E27FC236}">
                <a16:creationId xmlns:a16="http://schemas.microsoft.com/office/drawing/2014/main" id="{713A45C3-58CC-4FD4-CF0B-704A226A6A3B}"/>
              </a:ext>
            </a:extLst>
          </p:cNvPr>
          <p:cNvSpPr/>
          <p:nvPr/>
        </p:nvSpPr>
        <p:spPr>
          <a:xfrm>
            <a:off x="528370" y="3082726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AED 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y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60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1007" name="Google Shape;1007;p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08" name="Google Shape;1008;p60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09" name="Google Shape;1009;p60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10" name="Google Shape;1010;p60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11" name="Google Shape;1011;p60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12" name="Google Shape;1012;p60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3" name="Google Shape;1013;p60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15" name="Google Shape;1015;p60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16" name="Google Shape;1016;p60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17" name="Google Shape;1017;p60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8" name="Google Shape;1018;p60"/>
          <p:cNvSpPr/>
          <p:nvPr/>
        </p:nvSpPr>
        <p:spPr>
          <a:xfrm rot="1935671">
            <a:off x="8655338" y="4184258"/>
            <a:ext cx="782701" cy="936172"/>
          </a:xfrm>
          <a:prstGeom prst="arc">
            <a:avLst>
              <a:gd name="adj1" fmla="val 14724272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20" name="Google Shape;1020;p60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22" name="Google Shape;1022;p60"/>
          <p:cNvCxnSpPr>
            <a:cxnSpLocks/>
          </p:cNvCxnSpPr>
          <p:nvPr/>
        </p:nvCxnSpPr>
        <p:spPr>
          <a:xfrm flipH="1">
            <a:off x="7645319" y="3152661"/>
            <a:ext cx="727572" cy="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23" name="Google Shape;1023;p60"/>
          <p:cNvSpPr/>
          <p:nvPr/>
        </p:nvSpPr>
        <p:spPr>
          <a:xfrm rot="1858240">
            <a:off x="8085703" y="2917871"/>
            <a:ext cx="543221" cy="554565"/>
          </a:xfrm>
          <a:prstGeom prst="arc">
            <a:avLst>
              <a:gd name="adj1" fmla="val 9646670"/>
              <a:gd name="adj2" fmla="val 296122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181;p67">
            <a:extLst>
              <a:ext uri="{FF2B5EF4-FFF2-40B4-BE49-F238E27FC236}">
                <a16:creationId xmlns:a16="http://schemas.microsoft.com/office/drawing/2014/main" id="{A7294399-C54A-9A47-3583-18D7E55D7CC1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1186;p67">
            <a:extLst>
              <a:ext uri="{FF2B5EF4-FFF2-40B4-BE49-F238E27FC236}">
                <a16:creationId xmlns:a16="http://schemas.microsoft.com/office/drawing/2014/main" id="{5643793E-59AE-5C3A-BDB6-F2913CB9CCEF}"/>
              </a:ext>
            </a:extLst>
          </p:cNvPr>
          <p:cNvSpPr/>
          <p:nvPr/>
        </p:nvSpPr>
        <p:spPr>
          <a:xfrm>
            <a:off x="528370" y="3082726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AED 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y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Google Shape;1028;p61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1029" name="Google Shape;1029;p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0" name="Google Shape;1030;p61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31" name="Google Shape;1031;p61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32" name="Google Shape;1032;p61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33" name="Google Shape;1033;p61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34" name="Google Shape;1034;p61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5" name="Google Shape;1035;p61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7" name="Google Shape;1037;p61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38" name="Google Shape;1038;p61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39" name="Google Shape;1039;p61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0" name="Google Shape;1040;p61"/>
          <p:cNvSpPr/>
          <p:nvPr/>
        </p:nvSpPr>
        <p:spPr>
          <a:xfrm rot="1935671">
            <a:off x="8655338" y="4184258"/>
            <a:ext cx="782701" cy="936172"/>
          </a:xfrm>
          <a:prstGeom prst="arc">
            <a:avLst>
              <a:gd name="adj1" fmla="val 14724272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42" name="Google Shape;1042;p61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43" name="Google Shape;1043;p61"/>
          <p:cNvCxnSpPr/>
          <p:nvPr/>
        </p:nvCxnSpPr>
        <p:spPr>
          <a:xfrm>
            <a:off x="9773974" y="3152661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44" name="Google Shape;1044;p61"/>
          <p:cNvCxnSpPr>
            <a:cxnSpLocks/>
          </p:cNvCxnSpPr>
          <p:nvPr/>
        </p:nvCxnSpPr>
        <p:spPr>
          <a:xfrm flipH="1" flipV="1">
            <a:off x="7645319" y="3151571"/>
            <a:ext cx="713619" cy="1344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45" name="Google Shape;1045;p61"/>
          <p:cNvSpPr/>
          <p:nvPr/>
        </p:nvSpPr>
        <p:spPr>
          <a:xfrm rot="1858240">
            <a:off x="8085703" y="2917871"/>
            <a:ext cx="543221" cy="554565"/>
          </a:xfrm>
          <a:prstGeom prst="arc">
            <a:avLst>
              <a:gd name="adj1" fmla="val 9646670"/>
              <a:gd name="adj2" fmla="val 296122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181;p67">
            <a:extLst>
              <a:ext uri="{FF2B5EF4-FFF2-40B4-BE49-F238E27FC236}">
                <a16:creationId xmlns:a16="http://schemas.microsoft.com/office/drawing/2014/main" id="{4618354B-A215-A9BD-A908-CE0273E0CA1A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1186;p67">
            <a:extLst>
              <a:ext uri="{FF2B5EF4-FFF2-40B4-BE49-F238E27FC236}">
                <a16:creationId xmlns:a16="http://schemas.microsoft.com/office/drawing/2014/main" id="{054DAD54-F160-9D7D-7F33-770DA396C9EC}"/>
              </a:ext>
            </a:extLst>
          </p:cNvPr>
          <p:cNvSpPr/>
          <p:nvPr/>
        </p:nvSpPr>
        <p:spPr>
          <a:xfrm>
            <a:off x="528370" y="3082726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AED 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y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</p:spTree>
    <p:extLst>
      <p:ext uri="{BB962C8B-B14F-4D97-AF65-F5344CB8AC3E}">
        <p14:creationId xmlns:p14="http://schemas.microsoft.com/office/powerpoint/2010/main" val="1753720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Google Shape;1028;p61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1029" name="Google Shape;1029;p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0" name="Google Shape;1030;p61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31" name="Google Shape;1031;p61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32" name="Google Shape;1032;p61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33" name="Google Shape;1033;p61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34" name="Google Shape;1034;p61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5" name="Google Shape;1035;p61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7" name="Google Shape;1037;p61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38" name="Google Shape;1038;p61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39" name="Google Shape;1039;p61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0" name="Google Shape;1040;p61"/>
          <p:cNvSpPr/>
          <p:nvPr/>
        </p:nvSpPr>
        <p:spPr>
          <a:xfrm rot="1935671">
            <a:off x="8655338" y="4184258"/>
            <a:ext cx="782701" cy="936172"/>
          </a:xfrm>
          <a:prstGeom prst="arc">
            <a:avLst>
              <a:gd name="adj1" fmla="val 14724272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42" name="Google Shape;1042;p61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43" name="Google Shape;1043;p61"/>
          <p:cNvCxnSpPr/>
          <p:nvPr/>
        </p:nvCxnSpPr>
        <p:spPr>
          <a:xfrm>
            <a:off x="9773974" y="3152661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44" name="Google Shape;1044;p61"/>
          <p:cNvCxnSpPr>
            <a:cxnSpLocks/>
          </p:cNvCxnSpPr>
          <p:nvPr/>
        </p:nvCxnSpPr>
        <p:spPr>
          <a:xfrm flipH="1" flipV="1">
            <a:off x="7645319" y="3151571"/>
            <a:ext cx="713619" cy="1344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45" name="Google Shape;1045;p61"/>
          <p:cNvSpPr/>
          <p:nvPr/>
        </p:nvSpPr>
        <p:spPr>
          <a:xfrm rot="1858240">
            <a:off x="8085703" y="2917871"/>
            <a:ext cx="543221" cy="554565"/>
          </a:xfrm>
          <a:prstGeom prst="arc">
            <a:avLst>
              <a:gd name="adj1" fmla="val 9646670"/>
              <a:gd name="adj2" fmla="val 296122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46" name="Google Shape;1046;p61"/>
          <p:cNvCxnSpPr>
            <a:cxnSpLocks/>
          </p:cNvCxnSpPr>
          <p:nvPr/>
        </p:nvCxnSpPr>
        <p:spPr>
          <a:xfrm flipH="1">
            <a:off x="9773974" y="3151571"/>
            <a:ext cx="731619" cy="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" name="Google Shape;1181;p67">
            <a:extLst>
              <a:ext uri="{FF2B5EF4-FFF2-40B4-BE49-F238E27FC236}">
                <a16:creationId xmlns:a16="http://schemas.microsoft.com/office/drawing/2014/main" id="{4618354B-A215-A9BD-A908-CE0273E0CA1A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1186;p67">
            <a:extLst>
              <a:ext uri="{FF2B5EF4-FFF2-40B4-BE49-F238E27FC236}">
                <a16:creationId xmlns:a16="http://schemas.microsoft.com/office/drawing/2014/main" id="{054DAD54-F160-9D7D-7F33-770DA396C9EC}"/>
              </a:ext>
            </a:extLst>
          </p:cNvPr>
          <p:cNvSpPr/>
          <p:nvPr/>
        </p:nvSpPr>
        <p:spPr>
          <a:xfrm>
            <a:off x="528370" y="3082726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AED 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y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Google Shape;1051;p62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1052" name="Google Shape;1052;p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53" name="Google Shape;1053;p62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54" name="Google Shape;1054;p62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55" name="Google Shape;1055;p62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56" name="Google Shape;1056;p62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57" name="Google Shape;1057;p62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8" name="Google Shape;1058;p62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60" name="Google Shape;1060;p62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61" name="Google Shape;1061;p62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62" name="Google Shape;1062;p62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3" name="Google Shape;1063;p62"/>
          <p:cNvSpPr/>
          <p:nvPr/>
        </p:nvSpPr>
        <p:spPr>
          <a:xfrm rot="1935671">
            <a:off x="8655338" y="4184258"/>
            <a:ext cx="782701" cy="936172"/>
          </a:xfrm>
          <a:prstGeom prst="arc">
            <a:avLst>
              <a:gd name="adj1" fmla="val 14724272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65" name="Google Shape;1065;p62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66" name="Google Shape;1066;p62"/>
          <p:cNvCxnSpPr/>
          <p:nvPr/>
        </p:nvCxnSpPr>
        <p:spPr>
          <a:xfrm>
            <a:off x="9773974" y="3152661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67" name="Google Shape;1067;p62"/>
          <p:cNvCxnSpPr>
            <a:cxnSpLocks/>
          </p:cNvCxnSpPr>
          <p:nvPr/>
        </p:nvCxnSpPr>
        <p:spPr>
          <a:xfrm flipH="1">
            <a:off x="7645319" y="3161096"/>
            <a:ext cx="713619" cy="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68" name="Google Shape;1068;p62"/>
          <p:cNvSpPr/>
          <p:nvPr/>
        </p:nvSpPr>
        <p:spPr>
          <a:xfrm rot="1858240">
            <a:off x="8085703" y="2917871"/>
            <a:ext cx="543221" cy="554565"/>
          </a:xfrm>
          <a:prstGeom prst="arc">
            <a:avLst>
              <a:gd name="adj1" fmla="val 9646670"/>
              <a:gd name="adj2" fmla="val 296122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69" name="Google Shape;1069;p62"/>
          <p:cNvCxnSpPr>
            <a:cxnSpLocks/>
          </p:cNvCxnSpPr>
          <p:nvPr/>
        </p:nvCxnSpPr>
        <p:spPr>
          <a:xfrm flipH="1">
            <a:off x="9773974" y="3152661"/>
            <a:ext cx="731619" cy="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70" name="Google Shape;1070;p62"/>
          <p:cNvSpPr/>
          <p:nvPr/>
        </p:nvSpPr>
        <p:spPr>
          <a:xfrm rot="-1858240" flipH="1">
            <a:off x="9517292" y="2917870"/>
            <a:ext cx="543221" cy="554565"/>
          </a:xfrm>
          <a:prstGeom prst="arc">
            <a:avLst>
              <a:gd name="adj1" fmla="val 9646670"/>
              <a:gd name="adj2" fmla="val 296122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181;p67">
            <a:extLst>
              <a:ext uri="{FF2B5EF4-FFF2-40B4-BE49-F238E27FC236}">
                <a16:creationId xmlns:a16="http://schemas.microsoft.com/office/drawing/2014/main" id="{5B664DC2-E667-C548-BB06-A95FD6F455D5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1186;p67">
            <a:extLst>
              <a:ext uri="{FF2B5EF4-FFF2-40B4-BE49-F238E27FC236}">
                <a16:creationId xmlns:a16="http://schemas.microsoft.com/office/drawing/2014/main" id="{A45F7EA7-978F-5BB1-98C9-272C6D4EC132}"/>
              </a:ext>
            </a:extLst>
          </p:cNvPr>
          <p:cNvSpPr/>
          <p:nvPr/>
        </p:nvSpPr>
        <p:spPr>
          <a:xfrm>
            <a:off x="528370" y="3082726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AED 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y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Google Shape;1123;p65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Ángulos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1124" name="Google Shape;1124;p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25" name="Google Shape;1125;p65"/>
          <p:cNvCxnSpPr/>
          <p:nvPr/>
        </p:nvCxnSpPr>
        <p:spPr>
          <a:xfrm>
            <a:off x="9069601" y="532130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26" name="Google Shape;1126;p65"/>
          <p:cNvCxnSpPr/>
          <p:nvPr/>
        </p:nvCxnSpPr>
        <p:spPr>
          <a:xfrm flipH="1">
            <a:off x="7645319" y="1369324"/>
            <a:ext cx="1412906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27" name="Google Shape;1127;p65"/>
          <p:cNvCxnSpPr/>
          <p:nvPr/>
        </p:nvCxnSpPr>
        <p:spPr>
          <a:xfrm rot="10800000">
            <a:off x="9069111" y="1369324"/>
            <a:ext cx="1436482" cy="1795687"/>
          </a:xfrm>
          <a:prstGeom prst="straightConnector1">
            <a:avLst/>
          </a:prstGeom>
          <a:noFill/>
          <a:ln w="28575" cap="flat" cmpd="sng">
            <a:solidFill>
              <a:srgbClr val="00B40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28" name="Google Shape;1128;p65"/>
          <p:cNvCxnSpPr/>
          <p:nvPr/>
        </p:nvCxnSpPr>
        <p:spPr>
          <a:xfrm>
            <a:off x="9070204" y="1380454"/>
            <a:ext cx="0" cy="324000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29" name="Google Shape;1129;p65"/>
          <p:cNvSpPr/>
          <p:nvPr/>
        </p:nvSpPr>
        <p:spPr>
          <a:xfrm rot="9084715">
            <a:off x="8448546" y="1521537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0" name="Google Shape;1130;p65"/>
          <p:cNvSpPr/>
          <p:nvPr/>
        </p:nvSpPr>
        <p:spPr>
          <a:xfrm rot="-9084715" flipH="1">
            <a:off x="8937918" y="1510651"/>
            <a:ext cx="782701" cy="936172"/>
          </a:xfrm>
          <a:prstGeom prst="arc">
            <a:avLst>
              <a:gd name="adj1" fmla="val 16200000"/>
              <a:gd name="adj2" fmla="val 0"/>
            </a:avLst>
          </a:prstGeom>
          <a:noFill/>
          <a:ln w="28575" cap="flat" cmpd="sng">
            <a:solidFill>
              <a:srgbClr val="00B05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32" name="Google Shape;1132;p65"/>
          <p:cNvCxnSpPr/>
          <p:nvPr/>
        </p:nvCxnSpPr>
        <p:spPr>
          <a:xfrm flipH="1">
            <a:off x="8358938" y="4615540"/>
            <a:ext cx="711534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33" name="Google Shape;1133;p65"/>
          <p:cNvCxnSpPr/>
          <p:nvPr/>
        </p:nvCxnSpPr>
        <p:spPr>
          <a:xfrm rot="10800000">
            <a:off x="9081358" y="4615540"/>
            <a:ext cx="692616" cy="700008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34" name="Google Shape;1134;p65"/>
          <p:cNvSpPr/>
          <p:nvPr/>
        </p:nvSpPr>
        <p:spPr>
          <a:xfrm rot="-1858240" flipH="1">
            <a:off x="8687197" y="4188540"/>
            <a:ext cx="782701" cy="936172"/>
          </a:xfrm>
          <a:prstGeom prst="arc">
            <a:avLst>
              <a:gd name="adj1" fmla="val 14628973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5" name="Google Shape;1135;p65"/>
          <p:cNvSpPr/>
          <p:nvPr/>
        </p:nvSpPr>
        <p:spPr>
          <a:xfrm rot="1935671">
            <a:off x="8655338" y="4184258"/>
            <a:ext cx="782701" cy="936172"/>
          </a:xfrm>
          <a:prstGeom prst="arc">
            <a:avLst>
              <a:gd name="adj1" fmla="val 14724272"/>
              <a:gd name="adj2" fmla="val 0"/>
            </a:avLst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37" name="Google Shape;1137;p65"/>
          <p:cNvCxnSpPr/>
          <p:nvPr/>
        </p:nvCxnSpPr>
        <p:spPr>
          <a:xfrm>
            <a:off x="8361358" y="3167435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38" name="Google Shape;1138;p65"/>
          <p:cNvCxnSpPr/>
          <p:nvPr/>
        </p:nvCxnSpPr>
        <p:spPr>
          <a:xfrm>
            <a:off x="9773974" y="3152661"/>
            <a:ext cx="0" cy="216000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39" name="Google Shape;1139;p65"/>
          <p:cNvCxnSpPr>
            <a:cxnSpLocks/>
          </p:cNvCxnSpPr>
          <p:nvPr/>
        </p:nvCxnSpPr>
        <p:spPr>
          <a:xfrm>
            <a:off x="7632120" y="3165011"/>
            <a:ext cx="726818" cy="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40" name="Google Shape;1140;p65"/>
          <p:cNvSpPr/>
          <p:nvPr/>
        </p:nvSpPr>
        <p:spPr>
          <a:xfrm rot="1858240">
            <a:off x="8085703" y="2917871"/>
            <a:ext cx="543221" cy="554565"/>
          </a:xfrm>
          <a:prstGeom prst="arc">
            <a:avLst>
              <a:gd name="adj1" fmla="val 9646670"/>
              <a:gd name="adj2" fmla="val 296122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41" name="Google Shape;1141;p65"/>
          <p:cNvCxnSpPr>
            <a:cxnSpLocks/>
          </p:cNvCxnSpPr>
          <p:nvPr/>
        </p:nvCxnSpPr>
        <p:spPr>
          <a:xfrm flipH="1" flipV="1">
            <a:off x="9773974" y="3152661"/>
            <a:ext cx="731619" cy="12350"/>
          </a:xfrm>
          <a:prstGeom prst="straightConnector1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42" name="Google Shape;1142;p65"/>
          <p:cNvSpPr/>
          <p:nvPr/>
        </p:nvSpPr>
        <p:spPr>
          <a:xfrm rot="-1858240" flipH="1">
            <a:off x="9517292" y="2917870"/>
            <a:ext cx="543221" cy="554565"/>
          </a:xfrm>
          <a:prstGeom prst="arc">
            <a:avLst>
              <a:gd name="adj1" fmla="val 9646670"/>
              <a:gd name="adj2" fmla="val 2961227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stealth" w="med" len="med"/>
            <a:tailEnd type="stealth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181;p67">
            <a:extLst>
              <a:ext uri="{FF2B5EF4-FFF2-40B4-BE49-F238E27FC236}">
                <a16:creationId xmlns:a16="http://schemas.microsoft.com/office/drawing/2014/main" id="{A136A9EA-62F4-94A6-7AFC-F9887C86370E}"/>
              </a:ext>
            </a:extLst>
          </p:cNvPr>
          <p:cNvSpPr/>
          <p:nvPr/>
        </p:nvSpPr>
        <p:spPr>
          <a:xfrm>
            <a:off x="528370" y="2228439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EAB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EAH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1186;p67">
            <a:extLst>
              <a:ext uri="{FF2B5EF4-FFF2-40B4-BE49-F238E27FC236}">
                <a16:creationId xmlns:a16="http://schemas.microsoft.com/office/drawing/2014/main" id="{C13B4EB1-D2D9-336E-783D-37B7C33F2E6F}"/>
              </a:ext>
            </a:extLst>
          </p:cNvPr>
          <p:cNvSpPr/>
          <p:nvPr/>
        </p:nvSpPr>
        <p:spPr>
          <a:xfrm>
            <a:off x="528370" y="3082726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AED 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y </a:t>
            </a:r>
            <a:r>
              <a:rPr lang="es-MX" sz="2400" dirty="0">
                <a:solidFill>
                  <a:srgbClr val="7030A0"/>
                </a:solidFill>
                <a:latin typeface="Nunito"/>
                <a:ea typeface="Nunito"/>
                <a:cs typeface="Nunito"/>
                <a:sym typeface="Nunito"/>
              </a:rPr>
              <a:t>AEF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" name="Google Shape;1193;p67">
            <a:extLst>
              <a:ext uri="{FF2B5EF4-FFF2-40B4-BE49-F238E27FC236}">
                <a16:creationId xmlns:a16="http://schemas.microsoft.com/office/drawing/2014/main" id="{F042FD53-C02A-8200-CA76-D28CEF0258EA}"/>
              </a:ext>
            </a:extLst>
          </p:cNvPr>
          <p:cNvSpPr/>
          <p:nvPr/>
        </p:nvSpPr>
        <p:spPr>
          <a:xfrm>
            <a:off x="528370" y="3937012"/>
            <a:ext cx="63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DCB 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y </a:t>
            </a:r>
            <a:r>
              <a:rPr lang="es-MX" sz="2400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FGH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ángulos correspondientes</a:t>
            </a:r>
            <a:endParaRPr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5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Puntos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7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0" name="Google Shape;250;p5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51" name="Google Shape;251;p5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8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Puntos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6" name="Google Shape;276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7" name="Google Shape;277;p8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8" name="Google Shape;278;p8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"/>
          <p:cNvSpPr/>
          <p:nvPr/>
        </p:nvSpPr>
        <p:spPr>
          <a:xfrm>
            <a:off x="9752492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9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Puntos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7" name="Google Shape;28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8" name="Google Shape;288;p9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9" name="Google Shape;289;p9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9"/>
          <p:cNvSpPr/>
          <p:nvPr/>
        </p:nvSpPr>
        <p:spPr>
          <a:xfrm>
            <a:off x="9752492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9"/>
          <p:cNvSpPr/>
          <p:nvPr/>
        </p:nvSpPr>
        <p:spPr>
          <a:xfrm>
            <a:off x="844639" y="3088039"/>
            <a:ext cx="515648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i="0" u="none" strike="noStrike" cap="none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C </a:t>
            </a:r>
            <a:r>
              <a:rPr lang="es-MX" sz="2400" i="0" u="none" strike="noStrike" cap="none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y </a:t>
            </a:r>
            <a:r>
              <a:rPr lang="es-MX" sz="2400" i="0" u="none" strike="noStrike" cap="none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G</a:t>
            </a:r>
            <a:r>
              <a:rPr lang="es-MX" sz="2400" i="0" u="none" strike="noStrike" cap="none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puntos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0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Punto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0" name="Google Shape;300;p10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1" name="Google Shape;301;p10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10"/>
          <p:cNvSpPr/>
          <p:nvPr/>
        </p:nvSpPr>
        <p:spPr>
          <a:xfrm>
            <a:off x="9752492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10"/>
          <p:cNvSpPr/>
          <p:nvPr/>
        </p:nvSpPr>
        <p:spPr>
          <a:xfrm>
            <a:off x="844639" y="3088039"/>
            <a:ext cx="515648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C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puntos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6" name="Google Shape;306;p10"/>
          <p:cNvSpPr/>
          <p:nvPr/>
        </p:nvSpPr>
        <p:spPr>
          <a:xfrm>
            <a:off x="8335699" y="5304493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13"/>
          <p:cNvSpPr txBox="1"/>
          <p:nvPr/>
        </p:nvSpPr>
        <p:spPr>
          <a:xfrm>
            <a:off x="559445" y="864461"/>
            <a:ext cx="64836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s-MX" sz="40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Punto</a:t>
            </a:r>
            <a:r>
              <a:rPr lang="es-MX" sz="40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 correspondientes:</a:t>
            </a:r>
            <a:endParaRPr sz="40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41" name="Google Shape;341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541" y="938968"/>
            <a:ext cx="3764866" cy="48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2" name="Google Shape;342;p13"/>
          <p:cNvCxnSpPr/>
          <p:nvPr/>
        </p:nvCxnSpPr>
        <p:spPr>
          <a:xfrm>
            <a:off x="9069601" y="543016"/>
            <a:ext cx="0" cy="5760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43" name="Google Shape;343;p13"/>
          <p:cNvSpPr/>
          <p:nvPr/>
        </p:nvSpPr>
        <p:spPr>
          <a:xfrm>
            <a:off x="8328487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13"/>
          <p:cNvSpPr/>
          <p:nvPr/>
        </p:nvSpPr>
        <p:spPr>
          <a:xfrm>
            <a:off x="9752492" y="3140939"/>
            <a:ext cx="46653" cy="46653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13"/>
          <p:cNvSpPr/>
          <p:nvPr/>
        </p:nvSpPr>
        <p:spPr>
          <a:xfrm>
            <a:off x="844639" y="3088039"/>
            <a:ext cx="515648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C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y </a:t>
            </a:r>
            <a:r>
              <a:rPr lang="es-MX" sz="2400" dirty="0">
                <a:solidFill>
                  <a:srgbClr val="00B050"/>
                </a:solidFill>
                <a:latin typeface="Nunito"/>
                <a:ea typeface="Nunito"/>
                <a:cs typeface="Nunito"/>
                <a:sym typeface="Nunito"/>
              </a:rPr>
              <a:t>G</a:t>
            </a:r>
            <a:r>
              <a:rPr lang="es-MX" sz="2400" dirty="0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 son puntos correspondientes</a:t>
            </a:r>
            <a:endParaRPr sz="24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8" name="Google Shape;348;p13"/>
          <p:cNvSpPr/>
          <p:nvPr/>
        </p:nvSpPr>
        <p:spPr>
          <a:xfrm>
            <a:off x="8335699" y="5304493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13"/>
          <p:cNvSpPr/>
          <p:nvPr/>
        </p:nvSpPr>
        <p:spPr>
          <a:xfrm>
            <a:off x="9767601" y="5302588"/>
            <a:ext cx="46653" cy="46653"/>
          </a:xfrm>
          <a:prstGeom prst="ellipse">
            <a:avLst/>
          </a:prstGeom>
          <a:solidFill>
            <a:srgbClr val="0070C0"/>
          </a:solidFill>
          <a:ln w="127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534</Words>
  <Application>Microsoft Office PowerPoint</Application>
  <PresentationFormat>Panorámica</PresentationFormat>
  <Paragraphs>115</Paragraphs>
  <Slides>49</Slides>
  <Notes>49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49</vt:i4>
      </vt:variant>
    </vt:vector>
  </HeadingPairs>
  <TitlesOfParts>
    <vt:vector size="54" baseType="lpstr">
      <vt:lpstr>Arial</vt:lpstr>
      <vt:lpstr>Calibri</vt:lpstr>
      <vt:lpstr>Nunito SemiBold</vt:lpstr>
      <vt:lpstr>Nunito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Sandra Verónica Droguett Villarroel</cp:lastModifiedBy>
  <cp:revision>1</cp:revision>
  <dcterms:created xsi:type="dcterms:W3CDTF">2023-09-12T20:21:07Z</dcterms:created>
  <dcterms:modified xsi:type="dcterms:W3CDTF">2024-04-18T16:40:39Z</dcterms:modified>
</cp:coreProperties>
</file>