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Nunito"/>
      <p:regular r:id="rId28"/>
      <p:bold r:id="rId29"/>
      <p:italic r:id="rId30"/>
      <p:boldItalic r:id="rId31"/>
    </p:embeddedFont>
    <p:embeddedFont>
      <p:font typeface="Nunito Medium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36" roundtripDataSignature="AMtx7mjliLAudFa0epIdpsyDvwMEWpJr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Nunito-regular.fnt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Nuni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Nunito-boldItalic.fntdata"/><Relationship Id="rId30" Type="http://schemas.openxmlformats.org/officeDocument/2006/relationships/font" Target="fonts/Nunito-italic.fntdata"/><Relationship Id="rId11" Type="http://schemas.openxmlformats.org/officeDocument/2006/relationships/slide" Target="slides/slide6.xml"/><Relationship Id="rId33" Type="http://schemas.openxmlformats.org/officeDocument/2006/relationships/font" Target="fonts/NunitoMedium-bold.fntdata"/><Relationship Id="rId10" Type="http://schemas.openxmlformats.org/officeDocument/2006/relationships/slide" Target="slides/slide5.xml"/><Relationship Id="rId32" Type="http://schemas.openxmlformats.org/officeDocument/2006/relationships/font" Target="fonts/NunitoMedium-regular.fntdata"/><Relationship Id="rId13" Type="http://schemas.openxmlformats.org/officeDocument/2006/relationships/slide" Target="slides/slide8.xml"/><Relationship Id="rId35" Type="http://schemas.openxmlformats.org/officeDocument/2006/relationships/font" Target="fonts/NunitoMedium-boldItalic.fntdata"/><Relationship Id="rId12" Type="http://schemas.openxmlformats.org/officeDocument/2006/relationships/slide" Target="slides/slide7.xml"/><Relationship Id="rId34" Type="http://schemas.openxmlformats.org/officeDocument/2006/relationships/font" Target="fonts/NunitoMedium-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customschemas.google.com/relationships/presentationmetadata" Target="meta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5" name="Google Shape;165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5" name="Google Shape;175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5" name="Google Shape;19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3" name="Google Shape;203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2" name="Google Shape;212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4" name="Google Shape;22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1" name="Google Shape;231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2" name="Google Shape;242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4" name="Google Shape;254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1" name="Google Shape;261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2" name="Google Shape;272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" name="Google Shape;12;p24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3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7" name="Google Shape;47;p3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8" name="Google Shape;48;p3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2" name="Google Shape;52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3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>
  <p:cSld name="1_Título y objeto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" name="Google Shape;16;p25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pic>
        <p:nvPicPr>
          <p:cNvPr descr="Imagen que contiene Logotipo&#10;&#10;Descripción generada automáticamente" id="17" name="Google Shape;17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" name="Google Shape;20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" name="Google Shape;2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" name="Google Shape;2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image" Target="../media/image6.png"/><Relationship Id="rId5" Type="http://schemas.openxmlformats.org/officeDocument/2006/relationships/image" Target="../media/image1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15.png"/><Relationship Id="rId5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/>
          <p:nvPr>
            <p:ph idx="1" type="subTitle"/>
          </p:nvPr>
        </p:nvSpPr>
        <p:spPr>
          <a:xfrm>
            <a:off x="1142998" y="1244440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A7CD79"/>
              </a:buClr>
              <a:buSzPts val="7200"/>
              <a:buNone/>
            </a:pPr>
            <a:r>
              <a:rPr b="1" lang="es-ES" sz="7200">
                <a:solidFill>
                  <a:srgbClr val="65B32E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65B3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142998" y="2317219"/>
            <a:ext cx="68580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s-ES" sz="40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Construcción de ángulos</a:t>
            </a:r>
            <a:endParaRPr i="0" sz="40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142998" y="3221385"/>
            <a:ext cx="6858000" cy="10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s-ES" sz="16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4º básico. Unidad 2.</a:t>
            </a:r>
            <a:endParaRPr i="0" sz="16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s-ES" sz="16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Capítulo 10: Ángulos.</a:t>
            </a:r>
            <a:endParaRPr i="0" sz="16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s-ES" sz="16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Presentación de construcción de ángulos, página 162.</a:t>
            </a:r>
            <a:endParaRPr i="0" sz="16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magen que contiene Logotipo&#10;&#10;Descripción generada automáticamente" id="66" name="Google Shape;6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10"/>
          <p:cNvCxnSpPr/>
          <p:nvPr/>
        </p:nvCxnSpPr>
        <p:spPr>
          <a:xfrm rot="10800000">
            <a:off x="45687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55" name="Google Shape;155;p10"/>
          <p:cNvPicPr preferRelativeResize="0"/>
          <p:nvPr/>
        </p:nvPicPr>
        <p:blipFill rotWithShape="1">
          <a:blip r:embed="rId3">
            <a:alphaModFix/>
          </a:blip>
          <a:srcRect b="0" l="0" r="15697" t="0"/>
          <a:stretch/>
        </p:blipFill>
        <p:spPr>
          <a:xfrm flipH="1" rot="2108828">
            <a:off x="6420200" y="144850"/>
            <a:ext cx="1016050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6" name="Google Shape;156;p10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7" name="Google Shape;157;p10"/>
          <p:cNvCxnSpPr/>
          <p:nvPr/>
        </p:nvCxnSpPr>
        <p:spPr>
          <a:xfrm rot="10800000">
            <a:off x="4565550" y="4120225"/>
            <a:ext cx="12900" cy="336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8" name="Google Shape;158;p10"/>
          <p:cNvCxnSpPr/>
          <p:nvPr/>
        </p:nvCxnSpPr>
        <p:spPr>
          <a:xfrm flipH="1">
            <a:off x="4586350" y="1425150"/>
            <a:ext cx="1515900" cy="25521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9" name="Google Shape;159;p10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60" name="Google Shape;160;p10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431190" y="428644"/>
            <a:ext cx="1356108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3552708">
            <a:off x="2013956" y="2346099"/>
            <a:ext cx="5768429" cy="763043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0"/>
          <p:cNvSpPr/>
          <p:nvPr/>
        </p:nvSpPr>
        <p:spPr>
          <a:xfrm>
            <a:off x="2011790" y="230167"/>
            <a:ext cx="2730691" cy="922883"/>
          </a:xfrm>
          <a:prstGeom prst="wedgeRoundRectCallout">
            <a:avLst>
              <a:gd fmla="val -45093" name="adj1"/>
              <a:gd fmla="val 75491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Dibuja una recta</a:t>
            </a:r>
            <a:r>
              <a:rPr i="0" lang="es-ES" sz="2000" u="none" cap="none" strike="noStrike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p11"/>
          <p:cNvCxnSpPr/>
          <p:nvPr/>
        </p:nvCxnSpPr>
        <p:spPr>
          <a:xfrm rot="10800000">
            <a:off x="45687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8" name="Google Shape;168;p11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9" name="Google Shape;169;p11"/>
          <p:cNvCxnSpPr/>
          <p:nvPr/>
        </p:nvCxnSpPr>
        <p:spPr>
          <a:xfrm flipH="1">
            <a:off x="4586350" y="1425150"/>
            <a:ext cx="1515900" cy="25521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0" name="Google Shape;170;p11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71" name="Google Shape;171;p11"/>
          <p:cNvPicPr preferRelativeResize="0"/>
          <p:nvPr/>
        </p:nvPicPr>
        <p:blipFill rotWithShape="1">
          <a:blip r:embed="rId3">
            <a:alphaModFix/>
          </a:blip>
          <a:srcRect b="0" l="8453" r="8502" t="0"/>
          <a:stretch/>
        </p:blipFill>
        <p:spPr>
          <a:xfrm>
            <a:off x="431190" y="4286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1"/>
          <p:cNvSpPr/>
          <p:nvPr/>
        </p:nvSpPr>
        <p:spPr>
          <a:xfrm>
            <a:off x="2011790" y="230167"/>
            <a:ext cx="2730691" cy="922883"/>
          </a:xfrm>
          <a:prstGeom prst="wedgeRoundRectCallout">
            <a:avLst>
              <a:gd fmla="val -45093" name="adj1"/>
              <a:gd fmla="val 75491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¡Listo!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7" name="Google Shape;177;p12"/>
          <p:cNvCxnSpPr/>
          <p:nvPr/>
        </p:nvCxnSpPr>
        <p:spPr>
          <a:xfrm rot="10800000">
            <a:off x="45687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8" name="Google Shape;178;p12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9" name="Google Shape;179;p12"/>
          <p:cNvCxnSpPr/>
          <p:nvPr/>
        </p:nvCxnSpPr>
        <p:spPr>
          <a:xfrm flipH="1">
            <a:off x="4586350" y="1425150"/>
            <a:ext cx="1515900" cy="25521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0" name="Google Shape;180;p12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1" name="Google Shape;181;p12"/>
          <p:cNvSpPr/>
          <p:nvPr/>
        </p:nvSpPr>
        <p:spPr>
          <a:xfrm rot="1189359">
            <a:off x="4296689" y="3290884"/>
            <a:ext cx="1006753" cy="1010829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2"/>
          <p:cNvSpPr txBox="1"/>
          <p:nvPr/>
        </p:nvSpPr>
        <p:spPr>
          <a:xfrm>
            <a:off x="4754825" y="3511075"/>
            <a:ext cx="49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60º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183" name="Google Shape;183;p12"/>
          <p:cNvPicPr preferRelativeResize="0"/>
          <p:nvPr/>
        </p:nvPicPr>
        <p:blipFill rotWithShape="1">
          <a:blip r:embed="rId3">
            <a:alphaModFix/>
          </a:blip>
          <a:srcRect b="0" l="8453" r="8502" t="0"/>
          <a:stretch/>
        </p:blipFill>
        <p:spPr>
          <a:xfrm>
            <a:off x="431190" y="4286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2"/>
          <p:cNvSpPr/>
          <p:nvPr/>
        </p:nvSpPr>
        <p:spPr>
          <a:xfrm>
            <a:off x="2011790" y="230167"/>
            <a:ext cx="2730691" cy="922883"/>
          </a:xfrm>
          <a:prstGeom prst="wedgeRoundRectCallout">
            <a:avLst>
              <a:gd fmla="val -45093" name="adj1"/>
              <a:gd fmla="val 75491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Construiste un ángulo de 60º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13"/>
          <p:cNvPicPr preferRelativeResize="0"/>
          <p:nvPr/>
        </p:nvPicPr>
        <p:blipFill rotWithShape="1">
          <a:blip r:embed="rId3">
            <a:alphaModFix/>
          </a:blip>
          <a:srcRect b="0" l="8453" r="8502" t="0"/>
          <a:stretch/>
        </p:blipFill>
        <p:spPr>
          <a:xfrm>
            <a:off x="5963365" y="1814344"/>
            <a:ext cx="1356108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a caricatura de una persona&#10;&#10;Descripción generada automáticamente con confianza media" id="190" name="Google Shape;190;p13"/>
          <p:cNvPicPr preferRelativeResize="0"/>
          <p:nvPr/>
        </p:nvPicPr>
        <p:blipFill rotWithShape="1">
          <a:blip r:embed="rId4">
            <a:alphaModFix/>
          </a:blip>
          <a:srcRect b="0" l="4568" r="11909" t="0"/>
          <a:stretch/>
        </p:blipFill>
        <p:spPr>
          <a:xfrm>
            <a:off x="960133" y="1723694"/>
            <a:ext cx="1363890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3"/>
          <p:cNvSpPr/>
          <p:nvPr/>
        </p:nvSpPr>
        <p:spPr>
          <a:xfrm>
            <a:off x="911411" y="276025"/>
            <a:ext cx="3660589" cy="1205642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¿Y si quiero construir el ángulo con orientación a la izquierda?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92" name="Google Shape;192;p13"/>
          <p:cNvSpPr/>
          <p:nvPr/>
        </p:nvSpPr>
        <p:spPr>
          <a:xfrm>
            <a:off x="5881608" y="417404"/>
            <a:ext cx="2350981" cy="922883"/>
          </a:xfrm>
          <a:prstGeom prst="wedgeRoundRectCallout">
            <a:avLst>
              <a:gd fmla="val 8016" name="adj1"/>
              <a:gd fmla="val 83064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Debes usar la escala externa.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14"/>
          <p:cNvPicPr preferRelativeResize="0"/>
          <p:nvPr/>
        </p:nvPicPr>
        <p:blipFill rotWithShape="1">
          <a:blip r:embed="rId3">
            <a:alphaModFix/>
          </a:blip>
          <a:srcRect b="0" l="0" r="15697" t="0"/>
          <a:stretch/>
        </p:blipFill>
        <p:spPr>
          <a:xfrm flipH="1">
            <a:off x="4126500" y="2484475"/>
            <a:ext cx="1016050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8" name="Google Shape;198;p14"/>
          <p:cNvCxnSpPr/>
          <p:nvPr/>
        </p:nvCxnSpPr>
        <p:spPr>
          <a:xfrm rot="10800000">
            <a:off x="8349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99" name="Google Shape;199;p14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5963365" y="18143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4"/>
          <p:cNvSpPr/>
          <p:nvPr/>
        </p:nvSpPr>
        <p:spPr>
          <a:xfrm>
            <a:off x="4461934" y="417404"/>
            <a:ext cx="3770656" cy="922883"/>
          </a:xfrm>
          <a:prstGeom prst="wedgeRoundRectCallout">
            <a:avLst>
              <a:gd fmla="val 8016" name="adj1"/>
              <a:gd fmla="val 83064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Realiza los mismos pasos, pero usando la escala externa.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15"/>
          <p:cNvGrpSpPr/>
          <p:nvPr/>
        </p:nvGrpSpPr>
        <p:grpSpPr>
          <a:xfrm>
            <a:off x="1249841" y="994125"/>
            <a:ext cx="6211600" cy="3500025"/>
            <a:chOff x="834975" y="917925"/>
            <a:chExt cx="6211600" cy="3500025"/>
          </a:xfrm>
        </p:grpSpPr>
        <p:pic>
          <p:nvPicPr>
            <p:cNvPr id="206" name="Google Shape;206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83025" y="917925"/>
              <a:ext cx="5863550" cy="330765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pic>
        <p:cxnSp>
          <p:nvCxnSpPr>
            <p:cNvPr id="207" name="Google Shape;207;p15"/>
            <p:cNvCxnSpPr/>
            <p:nvPr/>
          </p:nvCxnSpPr>
          <p:spPr>
            <a:xfrm rot="10800000">
              <a:off x="834975" y="3982650"/>
              <a:ext cx="3382200" cy="78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08" name="Google Shape;208;p15"/>
            <p:cNvSpPr/>
            <p:nvPr/>
          </p:nvSpPr>
          <p:spPr>
            <a:xfrm>
              <a:off x="1606525" y="3727500"/>
              <a:ext cx="466500" cy="518100"/>
            </a:xfrm>
            <a:prstGeom prst="ellipse">
              <a:avLst/>
            </a:prstGeom>
            <a:noFill/>
            <a:ln cap="flat" cmpd="sng" w="19050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9" name="Google Shape;209;p15"/>
            <p:cNvCxnSpPr/>
            <p:nvPr/>
          </p:nvCxnSpPr>
          <p:spPr>
            <a:xfrm rot="10800000">
              <a:off x="4217175" y="4081350"/>
              <a:ext cx="12900" cy="336600"/>
            </a:xfrm>
            <a:prstGeom prst="straightConnector1">
              <a:avLst/>
            </a:prstGeom>
            <a:noFill/>
            <a:ln cap="flat" cmpd="sng" w="28575">
              <a:solidFill>
                <a:srgbClr val="00FF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16"/>
          <p:cNvGrpSpPr/>
          <p:nvPr/>
        </p:nvGrpSpPr>
        <p:grpSpPr>
          <a:xfrm>
            <a:off x="1249700" y="994928"/>
            <a:ext cx="6211600" cy="3500025"/>
            <a:chOff x="834975" y="917925"/>
            <a:chExt cx="6211600" cy="3500025"/>
          </a:xfrm>
        </p:grpSpPr>
        <p:pic>
          <p:nvPicPr>
            <p:cNvPr id="215" name="Google Shape;215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83025" y="917925"/>
              <a:ext cx="5863550" cy="330765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pic>
        <p:cxnSp>
          <p:nvCxnSpPr>
            <p:cNvPr id="216" name="Google Shape;216;p16"/>
            <p:cNvCxnSpPr/>
            <p:nvPr/>
          </p:nvCxnSpPr>
          <p:spPr>
            <a:xfrm rot="10800000">
              <a:off x="834975" y="3982650"/>
              <a:ext cx="3382200" cy="78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17" name="Google Shape;217;p16"/>
            <p:cNvSpPr/>
            <p:nvPr/>
          </p:nvSpPr>
          <p:spPr>
            <a:xfrm>
              <a:off x="1606525" y="3727500"/>
              <a:ext cx="466500" cy="518100"/>
            </a:xfrm>
            <a:prstGeom prst="ellipse">
              <a:avLst/>
            </a:prstGeom>
            <a:noFill/>
            <a:ln cap="flat" cmpd="sng" w="19050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8" name="Google Shape;218;p16"/>
            <p:cNvCxnSpPr/>
            <p:nvPr/>
          </p:nvCxnSpPr>
          <p:spPr>
            <a:xfrm rot="10800000">
              <a:off x="4217175" y="4081350"/>
              <a:ext cx="12900" cy="336600"/>
            </a:xfrm>
            <a:prstGeom prst="straightConnector1">
              <a:avLst/>
            </a:prstGeom>
            <a:noFill/>
            <a:ln cap="flat" cmpd="sng" w="28575">
              <a:solidFill>
                <a:srgbClr val="00FF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19" name="Google Shape;219;p16"/>
            <p:cNvSpPr/>
            <p:nvPr/>
          </p:nvSpPr>
          <p:spPr>
            <a:xfrm>
              <a:off x="2744825" y="1627625"/>
              <a:ext cx="466500" cy="518100"/>
            </a:xfrm>
            <a:prstGeom prst="ellipse">
              <a:avLst/>
            </a:prstGeom>
            <a:noFill/>
            <a:ln cap="flat" cmpd="sng" w="19050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0" name="Google Shape;220;p16"/>
            <p:cNvCxnSpPr/>
            <p:nvPr/>
          </p:nvCxnSpPr>
          <p:spPr>
            <a:xfrm>
              <a:off x="2689350" y="1365425"/>
              <a:ext cx="135000" cy="2622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pic>
        <p:nvPicPr>
          <p:cNvPr id="221" name="Google Shape;221;p16"/>
          <p:cNvPicPr preferRelativeResize="0"/>
          <p:nvPr/>
        </p:nvPicPr>
        <p:blipFill rotWithShape="1">
          <a:blip r:embed="rId4">
            <a:alphaModFix/>
          </a:blip>
          <a:srcRect b="0" l="0" r="15697" t="0"/>
          <a:stretch/>
        </p:blipFill>
        <p:spPr>
          <a:xfrm>
            <a:off x="2205287" y="-88585"/>
            <a:ext cx="102362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Google Shape;226;p17"/>
          <p:cNvCxnSpPr/>
          <p:nvPr/>
        </p:nvCxnSpPr>
        <p:spPr>
          <a:xfrm rot="10800000">
            <a:off x="1249700" y="4059653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7" name="Google Shape;227;p17"/>
          <p:cNvCxnSpPr/>
          <p:nvPr/>
        </p:nvCxnSpPr>
        <p:spPr>
          <a:xfrm rot="10800000">
            <a:off x="4631900" y="4158353"/>
            <a:ext cx="12900" cy="336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28" name="Google Shape;228;p17"/>
          <p:cNvCxnSpPr/>
          <p:nvPr/>
        </p:nvCxnSpPr>
        <p:spPr>
          <a:xfrm>
            <a:off x="3104075" y="1442428"/>
            <a:ext cx="135000" cy="262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18"/>
          <p:cNvCxnSpPr/>
          <p:nvPr/>
        </p:nvCxnSpPr>
        <p:spPr>
          <a:xfrm rot="10800000">
            <a:off x="1249700" y="4059653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4" name="Google Shape;234;p18"/>
          <p:cNvCxnSpPr/>
          <p:nvPr/>
        </p:nvCxnSpPr>
        <p:spPr>
          <a:xfrm rot="10800000">
            <a:off x="4631900" y="4158353"/>
            <a:ext cx="12900" cy="336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35" name="Google Shape;235;p18"/>
          <p:cNvCxnSpPr/>
          <p:nvPr/>
        </p:nvCxnSpPr>
        <p:spPr>
          <a:xfrm>
            <a:off x="3104075" y="1442428"/>
            <a:ext cx="135000" cy="262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36" name="Google Shape;236;p18"/>
          <p:cNvPicPr preferRelativeResize="0"/>
          <p:nvPr/>
        </p:nvPicPr>
        <p:blipFill rotWithShape="1">
          <a:blip r:embed="rId3">
            <a:alphaModFix/>
          </a:blip>
          <a:srcRect b="0" l="0" r="15697" t="0"/>
          <a:stretch/>
        </p:blipFill>
        <p:spPr>
          <a:xfrm>
            <a:off x="4882425" y="952500"/>
            <a:ext cx="1023625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614114">
            <a:off x="550916" y="2446462"/>
            <a:ext cx="5768429" cy="763043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18"/>
          <p:cNvSpPr/>
          <p:nvPr/>
        </p:nvSpPr>
        <p:spPr>
          <a:xfrm>
            <a:off x="2934225" y="1320116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9" name="Google Shape;239;p18"/>
          <p:cNvCxnSpPr/>
          <p:nvPr/>
        </p:nvCxnSpPr>
        <p:spPr>
          <a:xfrm flipH="1">
            <a:off x="4731675" y="3800119"/>
            <a:ext cx="301500" cy="2463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4" name="Google Shape;244;p19"/>
          <p:cNvCxnSpPr/>
          <p:nvPr/>
        </p:nvCxnSpPr>
        <p:spPr>
          <a:xfrm rot="10800000">
            <a:off x="1249700" y="4059653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5" name="Google Shape;245;p19"/>
          <p:cNvCxnSpPr/>
          <p:nvPr/>
        </p:nvCxnSpPr>
        <p:spPr>
          <a:xfrm rot="10800000">
            <a:off x="4631900" y="4158353"/>
            <a:ext cx="12900" cy="336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46" name="Google Shape;246;p19"/>
          <p:cNvCxnSpPr/>
          <p:nvPr/>
        </p:nvCxnSpPr>
        <p:spPr>
          <a:xfrm>
            <a:off x="3104075" y="1442428"/>
            <a:ext cx="135000" cy="262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47" name="Google Shape;247;p19"/>
          <p:cNvPicPr preferRelativeResize="0"/>
          <p:nvPr/>
        </p:nvPicPr>
        <p:blipFill rotWithShape="1">
          <a:blip r:embed="rId3">
            <a:alphaModFix/>
          </a:blip>
          <a:srcRect b="0" l="0" r="15697" t="0"/>
          <a:stretch/>
        </p:blipFill>
        <p:spPr>
          <a:xfrm rot="4580309">
            <a:off x="3730261" y="1023579"/>
            <a:ext cx="1023625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614114">
            <a:off x="550916" y="2446462"/>
            <a:ext cx="5768429" cy="763043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9"/>
          <p:cNvSpPr/>
          <p:nvPr/>
        </p:nvSpPr>
        <p:spPr>
          <a:xfrm>
            <a:off x="2934225" y="1320116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0" name="Google Shape;250;p19"/>
          <p:cNvCxnSpPr/>
          <p:nvPr/>
        </p:nvCxnSpPr>
        <p:spPr>
          <a:xfrm flipH="1">
            <a:off x="4731675" y="3800119"/>
            <a:ext cx="301500" cy="2463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51" name="Google Shape;251;p19"/>
          <p:cNvCxnSpPr/>
          <p:nvPr/>
        </p:nvCxnSpPr>
        <p:spPr>
          <a:xfrm rot="10800000">
            <a:off x="2853267" y="1076046"/>
            <a:ext cx="1748366" cy="299140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9500" y="917925"/>
            <a:ext cx="5863550" cy="330765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7490090" y="1844444"/>
            <a:ext cx="1356108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a caricatura de una persona&#10;&#10;Descripción generada automáticamente con confianza media" id="73" name="Google Shape;73;p2"/>
          <p:cNvPicPr preferRelativeResize="0"/>
          <p:nvPr/>
        </p:nvPicPr>
        <p:blipFill rotWithShape="1">
          <a:blip r:embed="rId5">
            <a:alphaModFix/>
          </a:blip>
          <a:srcRect b="0" l="4568" r="11909" t="0"/>
          <a:stretch/>
        </p:blipFill>
        <p:spPr>
          <a:xfrm>
            <a:off x="338258" y="1749619"/>
            <a:ext cx="1363890" cy="22143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Google Shape;74;p2"/>
          <p:cNvCxnSpPr/>
          <p:nvPr/>
        </p:nvCxnSpPr>
        <p:spPr>
          <a:xfrm rot="10800000">
            <a:off x="4558428" y="4021667"/>
            <a:ext cx="0" cy="357433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5" name="Google Shape;75;p2"/>
          <p:cNvSpPr/>
          <p:nvPr/>
        </p:nvSpPr>
        <p:spPr>
          <a:xfrm>
            <a:off x="911411" y="302959"/>
            <a:ext cx="2350981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Conozcamos el transportador.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5881610" y="302959"/>
            <a:ext cx="2350981" cy="922883"/>
          </a:xfrm>
          <a:prstGeom prst="wedgeRoundRectCallout">
            <a:avLst>
              <a:gd fmla="val 26383" name="adj1"/>
              <a:gd fmla="val 7297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Este es el centro del transportador.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6" name="Google Shape;256;p20"/>
          <p:cNvCxnSpPr/>
          <p:nvPr/>
        </p:nvCxnSpPr>
        <p:spPr>
          <a:xfrm rot="10800000">
            <a:off x="1249700" y="4059653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7" name="Google Shape;257;p20"/>
          <p:cNvCxnSpPr/>
          <p:nvPr/>
        </p:nvCxnSpPr>
        <p:spPr>
          <a:xfrm>
            <a:off x="3104075" y="1442428"/>
            <a:ext cx="135000" cy="262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8" name="Google Shape;258;p20"/>
          <p:cNvCxnSpPr/>
          <p:nvPr/>
        </p:nvCxnSpPr>
        <p:spPr>
          <a:xfrm rot="10800000">
            <a:off x="2853267" y="1076046"/>
            <a:ext cx="1748366" cy="299140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"/>
          <p:cNvSpPr/>
          <p:nvPr/>
        </p:nvSpPr>
        <p:spPr>
          <a:xfrm rot="-6248635">
            <a:off x="3874202" y="3456467"/>
            <a:ext cx="1006719" cy="101079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1"/>
          <p:cNvSpPr txBox="1"/>
          <p:nvPr/>
        </p:nvSpPr>
        <p:spPr>
          <a:xfrm>
            <a:off x="3969634" y="3667254"/>
            <a:ext cx="49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60º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65" name="Google Shape;265;p21"/>
          <p:cNvPicPr preferRelativeResize="0"/>
          <p:nvPr/>
        </p:nvPicPr>
        <p:blipFill rotWithShape="1">
          <a:blip r:embed="rId3">
            <a:alphaModFix/>
          </a:blip>
          <a:srcRect b="0" l="8453" r="8502" t="0"/>
          <a:stretch/>
        </p:blipFill>
        <p:spPr>
          <a:xfrm>
            <a:off x="5678365" y="19833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1"/>
          <p:cNvSpPr/>
          <p:nvPr/>
        </p:nvSpPr>
        <p:spPr>
          <a:xfrm>
            <a:off x="4461934" y="340964"/>
            <a:ext cx="3770656" cy="1223198"/>
          </a:xfrm>
          <a:prstGeom prst="wedgeRoundRectCallout">
            <a:avLst>
              <a:gd fmla="val 8016" name="adj1"/>
              <a:gd fmla="val 83064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¡Listo! Construiste un ángulo de 60º orientado a la izquierda.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267" name="Google Shape;267;p21"/>
          <p:cNvCxnSpPr/>
          <p:nvPr/>
        </p:nvCxnSpPr>
        <p:spPr>
          <a:xfrm rot="10800000">
            <a:off x="1249700" y="4059653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8" name="Google Shape;268;p21"/>
          <p:cNvCxnSpPr/>
          <p:nvPr/>
        </p:nvCxnSpPr>
        <p:spPr>
          <a:xfrm>
            <a:off x="3104075" y="1442428"/>
            <a:ext cx="135000" cy="262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9" name="Google Shape;269;p21"/>
          <p:cNvCxnSpPr/>
          <p:nvPr/>
        </p:nvCxnSpPr>
        <p:spPr>
          <a:xfrm rot="10800000">
            <a:off x="2853267" y="1076046"/>
            <a:ext cx="1748366" cy="299140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4921" y="1527813"/>
            <a:ext cx="2612842" cy="2926078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22"/>
          <p:cNvSpPr/>
          <p:nvPr/>
        </p:nvSpPr>
        <p:spPr>
          <a:xfrm>
            <a:off x="3425125" y="356461"/>
            <a:ext cx="5032190" cy="1471172"/>
          </a:xfrm>
          <a:prstGeom prst="wedgeRoundRectCallout">
            <a:avLst>
              <a:gd fmla="val -36180" name="adj1"/>
              <a:gd fmla="val 7095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ES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¿Y cómo construimos ángulos con mayor medida?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ES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Sigamos estudiando los ángulos.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9500" y="917925"/>
            <a:ext cx="5863550" cy="330765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2" name="Google Shape;82;p3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7490090" y="1844444"/>
            <a:ext cx="1356108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a caricatura de una persona&#10;&#10;Descripción generada automáticamente con confianza media" id="83" name="Google Shape;83;p3"/>
          <p:cNvPicPr preferRelativeResize="0"/>
          <p:nvPr/>
        </p:nvPicPr>
        <p:blipFill rotWithShape="1">
          <a:blip r:embed="rId5">
            <a:alphaModFix/>
          </a:blip>
          <a:srcRect b="0" l="4568" r="11909" t="0"/>
          <a:stretch/>
        </p:blipFill>
        <p:spPr>
          <a:xfrm>
            <a:off x="338258" y="1749619"/>
            <a:ext cx="1363890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/>
          <p:cNvSpPr/>
          <p:nvPr/>
        </p:nvSpPr>
        <p:spPr>
          <a:xfrm>
            <a:off x="2046225" y="1477000"/>
            <a:ext cx="5021400" cy="5143500"/>
          </a:xfrm>
          <a:prstGeom prst="blockArc">
            <a:avLst>
              <a:gd fmla="val 10800000" name="adj1"/>
              <a:gd fmla="val 14255" name="adj2"/>
              <a:gd fmla="val 6641" name="adj3"/>
            </a:avLst>
          </a:prstGeom>
          <a:solidFill>
            <a:srgbClr val="EEFF41">
              <a:alpha val="42745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1917900" y="3789700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/>
          <p:nvPr/>
        </p:nvSpPr>
        <p:spPr>
          <a:xfrm>
            <a:off x="911411" y="276025"/>
            <a:ext cx="2350981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Esta es la escala externa.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7" name="Google Shape;87;p3"/>
          <p:cNvSpPr/>
          <p:nvPr/>
        </p:nvSpPr>
        <p:spPr>
          <a:xfrm>
            <a:off x="5881610" y="274579"/>
            <a:ext cx="2350981" cy="922883"/>
          </a:xfrm>
          <a:prstGeom prst="wedgeRoundRectCallout">
            <a:avLst>
              <a:gd fmla="val 28032" name="adj1"/>
              <a:gd fmla="val 7465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El cero está a la izquierda.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9500" y="917925"/>
            <a:ext cx="5863550" cy="330765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3" name="Google Shape;93;p4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7540890" y="2011219"/>
            <a:ext cx="1356108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a caricatura de una persona&#10;&#10;Descripción generada automáticamente con confianza media" id="94" name="Google Shape;94;p4"/>
          <p:cNvPicPr preferRelativeResize="0"/>
          <p:nvPr/>
        </p:nvPicPr>
        <p:blipFill rotWithShape="1">
          <a:blip r:embed="rId5">
            <a:alphaModFix/>
          </a:blip>
          <a:srcRect b="0" l="4568" r="11909" t="0"/>
          <a:stretch/>
        </p:blipFill>
        <p:spPr>
          <a:xfrm>
            <a:off x="338258" y="1749619"/>
            <a:ext cx="1363890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4"/>
          <p:cNvSpPr/>
          <p:nvPr/>
        </p:nvSpPr>
        <p:spPr>
          <a:xfrm>
            <a:off x="2362200" y="1749625"/>
            <a:ext cx="4362000" cy="4384500"/>
          </a:xfrm>
          <a:prstGeom prst="blockArc">
            <a:avLst>
              <a:gd fmla="val 10642482" name="adj1"/>
              <a:gd fmla="val 181153" name="adj2"/>
              <a:gd fmla="val 7435" name="adj3"/>
            </a:avLst>
          </a:prstGeom>
          <a:solidFill>
            <a:srgbClr val="0000FF">
              <a:alpha val="45882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4"/>
          <p:cNvSpPr/>
          <p:nvPr/>
        </p:nvSpPr>
        <p:spPr>
          <a:xfrm>
            <a:off x="6337500" y="3789700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4"/>
          <p:cNvSpPr/>
          <p:nvPr/>
        </p:nvSpPr>
        <p:spPr>
          <a:xfrm>
            <a:off x="911411" y="276025"/>
            <a:ext cx="2350981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Esta es la escala interna.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98" name="Google Shape;98;p4"/>
          <p:cNvSpPr/>
          <p:nvPr/>
        </p:nvSpPr>
        <p:spPr>
          <a:xfrm>
            <a:off x="5881610" y="274579"/>
            <a:ext cx="2350981" cy="922883"/>
          </a:xfrm>
          <a:prstGeom prst="wedgeRoundRectCallout">
            <a:avLst>
              <a:gd fmla="val 28032" name="adj1"/>
              <a:gd fmla="val 7465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El cero está a la derecha.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9500" y="917925"/>
            <a:ext cx="5863550" cy="330765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" name="Google Shape;104;p5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7540890" y="2011219"/>
            <a:ext cx="1356108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a caricatura de una persona&#10;&#10;Descripción generada automáticamente con confianza media" id="105" name="Google Shape;105;p5"/>
          <p:cNvPicPr preferRelativeResize="0"/>
          <p:nvPr/>
        </p:nvPicPr>
        <p:blipFill rotWithShape="1">
          <a:blip r:embed="rId5">
            <a:alphaModFix/>
          </a:blip>
          <a:srcRect b="0" l="4568" r="11909" t="0"/>
          <a:stretch/>
        </p:blipFill>
        <p:spPr>
          <a:xfrm>
            <a:off x="338258" y="1749619"/>
            <a:ext cx="1363890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5"/>
          <p:cNvSpPr/>
          <p:nvPr/>
        </p:nvSpPr>
        <p:spPr>
          <a:xfrm>
            <a:off x="911411" y="276025"/>
            <a:ext cx="2730691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Dibujemos un ángulo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de 60º.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7" name="Google Shape;107;p5"/>
          <p:cNvSpPr/>
          <p:nvPr/>
        </p:nvSpPr>
        <p:spPr>
          <a:xfrm>
            <a:off x="5881610" y="274579"/>
            <a:ext cx="2350981" cy="922883"/>
          </a:xfrm>
          <a:prstGeom prst="wedgeRoundRectCallout">
            <a:avLst>
              <a:gd fmla="val 28032" name="adj1"/>
              <a:gd fmla="val 7465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¡A trabajar!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6"/>
          <p:cNvPicPr preferRelativeResize="0"/>
          <p:nvPr/>
        </p:nvPicPr>
        <p:blipFill rotWithShape="1">
          <a:blip r:embed="rId3">
            <a:alphaModFix/>
          </a:blip>
          <a:srcRect b="0" l="0" r="15697" t="0"/>
          <a:stretch/>
        </p:blipFill>
        <p:spPr>
          <a:xfrm flipH="1">
            <a:off x="7936500" y="2484475"/>
            <a:ext cx="1016050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3" name="Google Shape;113;p6"/>
          <p:cNvCxnSpPr/>
          <p:nvPr/>
        </p:nvCxnSpPr>
        <p:spPr>
          <a:xfrm rot="10800000">
            <a:off x="46449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14" name="Google Shape;114;p6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431190" y="4286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6"/>
          <p:cNvSpPr/>
          <p:nvPr/>
        </p:nvSpPr>
        <p:spPr>
          <a:xfrm>
            <a:off x="2011790" y="230167"/>
            <a:ext cx="2730691" cy="922883"/>
          </a:xfrm>
          <a:prstGeom prst="wedgeRoundRectCallout">
            <a:avLst>
              <a:gd fmla="val -45093" name="adj1"/>
              <a:gd fmla="val 75491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Primero dibuja una recta.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0225" y="917925"/>
            <a:ext cx="5863550" cy="330765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cxnSp>
        <p:nvCxnSpPr>
          <p:cNvPr id="121" name="Google Shape;121;p7"/>
          <p:cNvCxnSpPr/>
          <p:nvPr/>
        </p:nvCxnSpPr>
        <p:spPr>
          <a:xfrm rot="10800000">
            <a:off x="46449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2" name="Google Shape;122;p7"/>
          <p:cNvSpPr/>
          <p:nvPr/>
        </p:nvSpPr>
        <p:spPr>
          <a:xfrm>
            <a:off x="6439100" y="3727500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7"/>
          <p:cNvCxnSpPr/>
          <p:nvPr/>
        </p:nvCxnSpPr>
        <p:spPr>
          <a:xfrm rot="10800000">
            <a:off x="4644975" y="4042500"/>
            <a:ext cx="12900" cy="336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24" name="Google Shape;124;p7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431190" y="4286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7"/>
          <p:cNvSpPr/>
          <p:nvPr/>
        </p:nvSpPr>
        <p:spPr>
          <a:xfrm>
            <a:off x="2163675" y="181416"/>
            <a:ext cx="5863500" cy="922883"/>
          </a:xfrm>
          <a:prstGeom prst="wedgeRoundRectCallout">
            <a:avLst>
              <a:gd fmla="val -55269" name="adj1"/>
              <a:gd fmla="val 33507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Haz coincidir la recta con el centro del transportador y el cero de la escala interna.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0225" y="917925"/>
            <a:ext cx="5863550" cy="330765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cxnSp>
        <p:nvCxnSpPr>
          <p:cNvPr id="131" name="Google Shape;131;p8"/>
          <p:cNvCxnSpPr/>
          <p:nvPr/>
        </p:nvCxnSpPr>
        <p:spPr>
          <a:xfrm rot="10800000">
            <a:off x="46449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p8"/>
          <p:cNvCxnSpPr/>
          <p:nvPr/>
        </p:nvCxnSpPr>
        <p:spPr>
          <a:xfrm rot="10800000">
            <a:off x="5603725" y="2372950"/>
            <a:ext cx="0" cy="610474"/>
          </a:xfrm>
          <a:prstGeom prst="straightConnector1">
            <a:avLst/>
          </a:prstGeom>
          <a:noFill/>
          <a:ln cap="flat" cmpd="sng" w="57150">
            <a:solidFill>
              <a:srgbClr val="EF8600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33" name="Google Shape;133;p8"/>
          <p:cNvPicPr preferRelativeResize="0"/>
          <p:nvPr/>
        </p:nvPicPr>
        <p:blipFill rotWithShape="1">
          <a:blip r:embed="rId4">
            <a:alphaModFix/>
          </a:blip>
          <a:srcRect b="0" l="0" r="15697" t="0"/>
          <a:stretch/>
        </p:blipFill>
        <p:spPr>
          <a:xfrm flipH="1">
            <a:off x="5946850" y="0"/>
            <a:ext cx="1016050" cy="161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8"/>
          <p:cNvSpPr/>
          <p:nvPr/>
        </p:nvSpPr>
        <p:spPr>
          <a:xfrm>
            <a:off x="5763550" y="1365425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5" name="Google Shape;135;p8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6" name="Google Shape;136;p8"/>
          <p:cNvSpPr/>
          <p:nvPr/>
        </p:nvSpPr>
        <p:spPr>
          <a:xfrm>
            <a:off x="6439100" y="3727500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8"/>
          <p:cNvPicPr preferRelativeResize="0"/>
          <p:nvPr/>
        </p:nvPicPr>
        <p:blipFill rotWithShape="1">
          <a:blip r:embed="rId5">
            <a:alphaModFix/>
          </a:blip>
          <a:srcRect b="0" l="8453" r="8502" t="0"/>
          <a:stretch/>
        </p:blipFill>
        <p:spPr>
          <a:xfrm>
            <a:off x="431190" y="4286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8"/>
          <p:cNvSpPr/>
          <p:nvPr/>
        </p:nvSpPr>
        <p:spPr>
          <a:xfrm>
            <a:off x="2011790" y="230167"/>
            <a:ext cx="2730691" cy="922883"/>
          </a:xfrm>
          <a:prstGeom prst="wedgeRoundRectCallout">
            <a:avLst>
              <a:gd fmla="val -45093" name="adj1"/>
              <a:gd fmla="val 75491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Haz una marca en 60º.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Google Shape;143;p9"/>
          <p:cNvCxnSpPr/>
          <p:nvPr/>
        </p:nvCxnSpPr>
        <p:spPr>
          <a:xfrm rot="10800000">
            <a:off x="4568775" y="3982650"/>
            <a:ext cx="3382200" cy="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p9"/>
          <p:cNvCxnSpPr/>
          <p:nvPr/>
        </p:nvCxnSpPr>
        <p:spPr>
          <a:xfrm flipH="1">
            <a:off x="5946850" y="1525775"/>
            <a:ext cx="99900" cy="197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p9"/>
          <p:cNvCxnSpPr/>
          <p:nvPr/>
        </p:nvCxnSpPr>
        <p:spPr>
          <a:xfrm rot="10800000">
            <a:off x="4565550" y="4120225"/>
            <a:ext cx="12900" cy="336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46" name="Google Shape;146;p9"/>
          <p:cNvSpPr/>
          <p:nvPr/>
        </p:nvSpPr>
        <p:spPr>
          <a:xfrm>
            <a:off x="5763550" y="1365425"/>
            <a:ext cx="466500" cy="518100"/>
          </a:xfrm>
          <a:prstGeom prst="ellipse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p9"/>
          <p:cNvPicPr preferRelativeResize="0"/>
          <p:nvPr/>
        </p:nvPicPr>
        <p:blipFill rotWithShape="1">
          <a:blip r:embed="rId3">
            <a:alphaModFix/>
          </a:blip>
          <a:srcRect b="0" l="8453" r="8502" t="0"/>
          <a:stretch/>
        </p:blipFill>
        <p:spPr>
          <a:xfrm>
            <a:off x="431190" y="428644"/>
            <a:ext cx="1356108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9"/>
          <p:cNvSpPr/>
          <p:nvPr/>
        </p:nvSpPr>
        <p:spPr>
          <a:xfrm>
            <a:off x="2011791" y="230167"/>
            <a:ext cx="2412976" cy="1637756"/>
          </a:xfrm>
          <a:prstGeom prst="wedgeRoundRectCallout">
            <a:avLst>
              <a:gd fmla="val -60215" name="adj1"/>
              <a:gd fmla="val 31014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ES" sz="20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Usa la regla para unir el extremo del segmento y la marca que hiciste.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149" name="Google Shape;14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3552708">
            <a:off x="2013956" y="2346099"/>
            <a:ext cx="5768429" cy="763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enrique gonzalez</dc:creator>
</cp:coreProperties>
</file>