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Nunito"/>
      <p:regular r:id="rId16"/>
      <p:bold r:id="rId17"/>
      <p:italic r:id="rId18"/>
      <p:boldItalic r:id="rId19"/>
    </p:embeddedFont>
    <p:embeddedFont>
      <p:font typeface="Nunito Medium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4" roundtripDataSignature="AMtx7mhod3MlMCL9ndS+GFCvdZESXRCJ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Medium-regular.fntdata"/><Relationship Id="rId11" Type="http://schemas.openxmlformats.org/officeDocument/2006/relationships/slide" Target="slides/slide6.xml"/><Relationship Id="rId22" Type="http://schemas.openxmlformats.org/officeDocument/2006/relationships/font" Target="fonts/NunitoMedium-italic.fntdata"/><Relationship Id="rId10" Type="http://schemas.openxmlformats.org/officeDocument/2006/relationships/slide" Target="slides/slide5.xml"/><Relationship Id="rId21" Type="http://schemas.openxmlformats.org/officeDocument/2006/relationships/font" Target="fonts/NunitoMedium-bold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NunitoMedium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1" name="Google Shape;6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4" name="Google Shape;244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9" name="Google Shape;6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7" name="Google Shape;7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3" name="Google Shape;17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6" name="Google Shape;19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0" name="Google Shape;22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" name="Google Shape;12;p12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  <p:transition spd="slow">
    <p:wipe dir="l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7" name="Google Shape;47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8" name="Google Shape;48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2" name="Google Shape;52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ítulo y objetos">
  <p:cSld name="2_Título y objeto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" type="body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pic>
        <p:nvPicPr>
          <p:cNvPr descr="Imagen que contiene Logotipo&#10;&#10;Descripción generada automáticamente" id="17" name="Google Shape;1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 dir="l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0" name="Google Shape;20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" name="Google Shape;2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  <p:transition spd="slow">
    <p:wipe dir="l"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wipe dir="l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Relationship Id="rId4" Type="http://schemas.openxmlformats.org/officeDocument/2006/relationships/image" Target="../media/image7.png"/><Relationship Id="rId5" Type="http://schemas.openxmlformats.org/officeDocument/2006/relationships/image" Target="../media/image13.png"/><Relationship Id="rId6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13.png"/><Relationship Id="rId5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13.png"/><Relationship Id="rId6" Type="http://schemas.openxmlformats.org/officeDocument/2006/relationships/image" Target="../media/image1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13.png"/><Relationship Id="rId6" Type="http://schemas.openxmlformats.org/officeDocument/2006/relationships/image" Target="../media/image21.png"/><Relationship Id="rId7" Type="http://schemas.openxmlformats.org/officeDocument/2006/relationships/image" Target="../media/image1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13.png"/><Relationship Id="rId5" Type="http://schemas.openxmlformats.org/officeDocument/2006/relationships/image" Target="../media/image5.png"/><Relationship Id="rId6" Type="http://schemas.openxmlformats.org/officeDocument/2006/relationships/image" Target="../media/image21.png"/><Relationship Id="rId7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/>
          <p:nvPr>
            <p:ph idx="1" type="subTitle"/>
          </p:nvPr>
        </p:nvSpPr>
        <p:spPr>
          <a:xfrm>
            <a:off x="1142998" y="1262655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EF818A"/>
              </a:buClr>
              <a:buSzPts val="7200"/>
              <a:buNone/>
            </a:pPr>
            <a:r>
              <a:rPr b="1" lang="es-MX" sz="7200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142997" y="2326189"/>
            <a:ext cx="6858001" cy="58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100"/>
              <a:buFont typeface="Arial"/>
              <a:buNone/>
            </a:pPr>
            <a:r>
              <a:rPr i="0" lang="es-MX" sz="4000" u="none" cap="none" strike="noStrike">
                <a:solidFill>
                  <a:srgbClr val="EF818A"/>
                </a:solidFill>
                <a:latin typeface="Nunito Medium"/>
                <a:ea typeface="Nunito Medium"/>
                <a:cs typeface="Nunito Medium"/>
                <a:sym typeface="Nunito Medium"/>
              </a:rPr>
              <a:t>Problemas con monedas</a:t>
            </a:r>
            <a:endParaRPr i="0" sz="40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1142997" y="3226661"/>
            <a:ext cx="6858000" cy="101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100"/>
              <a:buFont typeface="Arial"/>
              <a:buNone/>
            </a:pPr>
            <a:r>
              <a:rPr i="0" lang="es-MX" sz="1600" u="none" cap="none" strike="noStrike">
                <a:solidFill>
                  <a:srgbClr val="EF818A"/>
                </a:solidFill>
                <a:latin typeface="Nunito Medium"/>
                <a:ea typeface="Nunito Medium"/>
                <a:cs typeface="Nunito Medium"/>
                <a:sym typeface="Nunito Medium"/>
              </a:rPr>
              <a:t>4º básico. Unidad 1.</a:t>
            </a:r>
            <a:endParaRPr i="0" sz="1600" u="none" cap="none" strike="noStrike">
              <a:solidFill>
                <a:srgbClr val="EF818A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100"/>
              <a:buFont typeface="Arial"/>
              <a:buNone/>
            </a:pPr>
            <a:r>
              <a:rPr i="0" lang="es-MX" sz="1600" u="none" cap="none" strike="noStrike">
                <a:solidFill>
                  <a:srgbClr val="EF818A"/>
                </a:solidFill>
                <a:latin typeface="Nunito Medium"/>
                <a:ea typeface="Nunito Medium"/>
                <a:cs typeface="Nunito Medium"/>
                <a:sym typeface="Nunito Medium"/>
              </a:rPr>
              <a:t>Capítulo 2: Adiciones y sustracciones hasta 1000.</a:t>
            </a:r>
            <a:endParaRPr i="0" sz="16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es-MX" sz="1600" u="none" cap="none" strike="noStrike">
                <a:solidFill>
                  <a:srgbClr val="EF818A"/>
                </a:solidFill>
                <a:latin typeface="Nunito Medium"/>
                <a:ea typeface="Nunito Medium"/>
                <a:cs typeface="Nunito Medium"/>
                <a:sym typeface="Nunito Medium"/>
              </a:rPr>
              <a:t>Resolución problema 1 página 50.</a:t>
            </a:r>
            <a:endParaRPr i="0" sz="16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magen que contiene Logotipo&#10;&#10;Descripción generada automáticamente" id="66" name="Google Shape;6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543" y="4616558"/>
            <a:ext cx="397896" cy="5269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 dir="l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4921" y="1527813"/>
            <a:ext cx="2612842" cy="2926078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10"/>
          <p:cNvSpPr/>
          <p:nvPr/>
        </p:nvSpPr>
        <p:spPr>
          <a:xfrm>
            <a:off x="4393770" y="716431"/>
            <a:ext cx="3487118" cy="1622763"/>
          </a:xfrm>
          <a:prstGeom prst="wedgeRoundRectCallout">
            <a:avLst>
              <a:gd fmla="val -63373" name="adj1"/>
              <a:gd fmla="val 2259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i="0" lang="es-MX" sz="2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Sigamos con el problema 2 de la página 50.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  <p:transition spd="slow">
    <p:wipe dir="l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"/>
          <p:cNvPicPr preferRelativeResize="0"/>
          <p:nvPr/>
        </p:nvPicPr>
        <p:blipFill rotWithShape="1">
          <a:blip r:embed="rId3">
            <a:alphaModFix/>
          </a:blip>
          <a:srcRect b="19081" l="55268" r="3575" t="24850"/>
          <a:stretch/>
        </p:blipFill>
        <p:spPr>
          <a:xfrm>
            <a:off x="4660114" y="358197"/>
            <a:ext cx="3889469" cy="257467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2"/>
          <p:cNvSpPr txBox="1"/>
          <p:nvPr/>
        </p:nvSpPr>
        <p:spPr>
          <a:xfrm>
            <a:off x="594417" y="1089135"/>
            <a:ext cx="293144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En un juego te entregan: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594417" y="1645535"/>
            <a:ext cx="29313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unito Medium"/>
              <a:buChar char="•"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1 billete de 1 000.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unito Medium"/>
              <a:buChar char="•"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3 monedas de 100.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unito Medium"/>
              <a:buChar char="•"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4 monedas de 10.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unito Medium"/>
              <a:buChar char="•"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4 monedas de 1.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74" name="Google Shape;74;p2"/>
          <p:cNvSpPr txBox="1"/>
          <p:nvPr/>
        </p:nvSpPr>
        <p:spPr>
          <a:xfrm>
            <a:off x="594417" y="3119940"/>
            <a:ext cx="8188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unito Medium"/>
              <a:buAutoNum type="alphaLcParenR"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Tienes que pagar 733 y esperas obtener de vuelto solo monedas de 100. ¿Cómo debes pagar? Justifica.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  <p:transition spd="slow">
    <p:wipe dir="l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"/>
          <p:cNvSpPr txBox="1"/>
          <p:nvPr/>
        </p:nvSpPr>
        <p:spPr>
          <a:xfrm>
            <a:off x="4669288" y="133651"/>
            <a:ext cx="4064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 pagar</a:t>
            </a:r>
            <a:endParaRPr i="0" sz="18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		733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Patrón de fondo&#10;&#10;Descripción generada automáticamente" id="80" name="Google Shape;8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468" y="2571750"/>
            <a:ext cx="2893473" cy="15139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81" name="Google Shape;8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1667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82" name="Google Shape;82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06979" y="1370493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83" name="Google Shape;83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464559" y="1855966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84" name="Google Shape;8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491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85" name="Google Shape;8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0579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86" name="Google Shape;8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95763" y="1370493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87" name="Google Shape;87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84547" y="1370493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88" name="Google Shape;88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73331" y="1370493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89" name="Google Shape;89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38959" y="1855966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90" name="Google Shape;90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651759" y="1855966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91" name="Google Shape;91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277359" y="1855966"/>
            <a:ext cx="263651" cy="25932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2" name="Google Shape;92;p3"/>
          <p:cNvGrpSpPr/>
          <p:nvPr/>
        </p:nvGrpSpPr>
        <p:grpSpPr>
          <a:xfrm>
            <a:off x="6376684" y="811006"/>
            <a:ext cx="1334427" cy="702752"/>
            <a:chOff x="6376684" y="811006"/>
            <a:chExt cx="1334427" cy="702752"/>
          </a:xfrm>
        </p:grpSpPr>
        <p:cxnSp>
          <p:nvCxnSpPr>
            <p:cNvPr id="93" name="Google Shape;93;p3"/>
            <p:cNvCxnSpPr/>
            <p:nvPr/>
          </p:nvCxnSpPr>
          <p:spPr>
            <a:xfrm flipH="1">
              <a:off x="6376684" y="814722"/>
              <a:ext cx="669073" cy="699036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4" name="Google Shape;94;p3"/>
            <p:cNvCxnSpPr/>
            <p:nvPr/>
          </p:nvCxnSpPr>
          <p:spPr>
            <a:xfrm>
              <a:off x="7042038" y="811006"/>
              <a:ext cx="669073" cy="699036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95" name="Google Shape;95;p3"/>
          <p:cNvSpPr txBox="1"/>
          <p:nvPr/>
        </p:nvSpPr>
        <p:spPr>
          <a:xfrm>
            <a:off x="6008697" y="1509522"/>
            <a:ext cx="2129883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700        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 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cono&#10;&#10;Descripción generada automáticamente" id="96" name="Google Shape;9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28922" y="2281287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97" name="Google Shape;97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81322" y="2433687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98" name="Google Shape;98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33722" y="2586087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99" name="Google Shape;99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33780" y="2173929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00" name="Google Shape;100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986180" y="2326329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01" name="Google Shape;101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138580" y="2478729"/>
            <a:ext cx="263651" cy="25932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3"/>
          <p:cNvSpPr txBox="1"/>
          <p:nvPr/>
        </p:nvSpPr>
        <p:spPr>
          <a:xfrm>
            <a:off x="137217" y="92856"/>
            <a:ext cx="2263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Dinero que tengo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4712773" y="2200028"/>
            <a:ext cx="20750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Pago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1 033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  <p:transition spd="slow">
    <p:wipe dir="l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/>
        </p:nvSpPr>
        <p:spPr>
          <a:xfrm>
            <a:off x="4669288" y="133651"/>
            <a:ext cx="4064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 pagar</a:t>
            </a:r>
            <a:endParaRPr i="0" sz="18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		733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cono&#10;&#10;Descripción generada automáticamente" id="109" name="Google Shape;10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667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10" name="Google Shape;110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06979" y="1370493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11" name="Google Shape;11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91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12" name="Google Shape;11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579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13" name="Google Shape;113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38959" y="1855966"/>
            <a:ext cx="263651" cy="25932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4" name="Google Shape;114;p4"/>
          <p:cNvCxnSpPr/>
          <p:nvPr/>
        </p:nvCxnSpPr>
        <p:spPr>
          <a:xfrm flipH="1">
            <a:off x="6376684" y="814722"/>
            <a:ext cx="669073" cy="699036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4"/>
          <p:cNvCxnSpPr/>
          <p:nvPr/>
        </p:nvCxnSpPr>
        <p:spPr>
          <a:xfrm>
            <a:off x="7042038" y="811006"/>
            <a:ext cx="669073" cy="699036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Icono&#10;&#10;Descripción generada automáticamente" id="116" name="Google Shape;11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65220" y="3655768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17" name="Google Shape;11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1627" y="3655768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18" name="Google Shape;11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98034" y="3655768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19" name="Google Shape;11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4441" y="3655768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0" name="Google Shape;1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8588" y="3655768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1" name="Google Shape;1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55959" y="2929109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2" name="Google Shape;12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22366" y="2929109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3" name="Google Shape;12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88773" y="2929109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4" name="Google Shape;12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5180" y="2929109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5" name="Google Shape;1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3738" y="2952952"/>
            <a:ext cx="614726" cy="6061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6" name="Google Shape;126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96652" y="2464210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7" name="Google Shape;127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49052" y="2616610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8" name="Google Shape;12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33256" y="2769010"/>
            <a:ext cx="307363" cy="2991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29" name="Google Shape;129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901510" y="2356852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30" name="Google Shape;130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53910" y="2509252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31" name="Google Shape;131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06310" y="2661652"/>
            <a:ext cx="263651" cy="259329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4"/>
          <p:cNvSpPr txBox="1"/>
          <p:nvPr/>
        </p:nvSpPr>
        <p:spPr>
          <a:xfrm>
            <a:off x="137217" y="92856"/>
            <a:ext cx="2263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Dinero que tengo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33" name="Google Shape;133;p4"/>
          <p:cNvSpPr txBox="1"/>
          <p:nvPr/>
        </p:nvSpPr>
        <p:spPr>
          <a:xfrm>
            <a:off x="6008697" y="1509522"/>
            <a:ext cx="213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700        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 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34" name="Google Shape;134;p4"/>
          <p:cNvSpPr txBox="1"/>
          <p:nvPr/>
        </p:nvSpPr>
        <p:spPr>
          <a:xfrm>
            <a:off x="4712773" y="2200028"/>
            <a:ext cx="2075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Pago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1 033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  <p:transition spd="slow">
    <p:wipe dir="l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5"/>
          <p:cNvPicPr preferRelativeResize="0"/>
          <p:nvPr/>
        </p:nvPicPr>
        <p:blipFill rotWithShape="1">
          <a:blip r:embed="rId3">
            <a:alphaModFix/>
          </a:blip>
          <a:srcRect b="18701" l="54662" r="3575" t="24851"/>
          <a:stretch/>
        </p:blipFill>
        <p:spPr>
          <a:xfrm>
            <a:off x="2449002" y="1812895"/>
            <a:ext cx="3946678" cy="259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5"/>
          <p:cNvSpPr txBox="1"/>
          <p:nvPr/>
        </p:nvSpPr>
        <p:spPr>
          <a:xfrm>
            <a:off x="648200" y="647007"/>
            <a:ext cx="8188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2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unito Medium"/>
              <a:buAutoNum type="alphaLcParenR" startAt="2"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Tienes que pagar 538 y no quieres recibir de vuelto monedas de 1. ¿Cómo debes pagar? Justifica.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  <p:transition spd="slow">
    <p:wipe dir="l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atrón de fondo&#10;&#10;Descripción generada automáticamente" id="145" name="Google Shape;14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6715" y="2438398"/>
            <a:ext cx="3087685" cy="16621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46" name="Google Shape;146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1667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47" name="Google Shape;147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64559" y="1855966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48" name="Google Shape;148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491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49" name="Google Shape;149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0579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50" name="Google Shape;150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095763" y="1370493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51" name="Google Shape;151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884547" y="1370493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52" name="Google Shape;152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673331" y="1370493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53" name="Google Shape;153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38959" y="1855966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54" name="Google Shape;154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51759" y="1855966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55" name="Google Shape;155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77359" y="1855966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56" name="Google Shape;156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07221" y="1370493"/>
            <a:ext cx="337128" cy="332806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6"/>
          <p:cNvSpPr txBox="1"/>
          <p:nvPr/>
        </p:nvSpPr>
        <p:spPr>
          <a:xfrm>
            <a:off x="4669288" y="133651"/>
            <a:ext cx="4064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 pagar</a:t>
            </a:r>
            <a:endParaRPr i="0" sz="18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		538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58" name="Google Shape;158;p6"/>
          <p:cNvSpPr txBox="1"/>
          <p:nvPr/>
        </p:nvSpPr>
        <p:spPr>
          <a:xfrm>
            <a:off x="137217" y="92856"/>
            <a:ext cx="2263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Dinero que tengo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159" name="Google Shape;159;p6"/>
          <p:cNvGrpSpPr/>
          <p:nvPr/>
        </p:nvGrpSpPr>
        <p:grpSpPr>
          <a:xfrm>
            <a:off x="6376684" y="811006"/>
            <a:ext cx="1334427" cy="702752"/>
            <a:chOff x="6376684" y="811006"/>
            <a:chExt cx="1334427" cy="702752"/>
          </a:xfrm>
        </p:grpSpPr>
        <p:cxnSp>
          <p:nvCxnSpPr>
            <p:cNvPr id="160" name="Google Shape;160;p6"/>
            <p:cNvCxnSpPr/>
            <p:nvPr/>
          </p:nvCxnSpPr>
          <p:spPr>
            <a:xfrm flipH="1">
              <a:off x="6376684" y="814722"/>
              <a:ext cx="669073" cy="699036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61" name="Google Shape;161;p6"/>
            <p:cNvCxnSpPr/>
            <p:nvPr/>
          </p:nvCxnSpPr>
          <p:spPr>
            <a:xfrm>
              <a:off x="7042038" y="811006"/>
              <a:ext cx="669073" cy="699036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62" name="Google Shape;162;p6"/>
          <p:cNvSpPr txBox="1"/>
          <p:nvPr/>
        </p:nvSpPr>
        <p:spPr>
          <a:xfrm>
            <a:off x="6008697" y="1509522"/>
            <a:ext cx="2129883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500        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38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cono&#10;&#10;Descripción generada automáticamente" id="163" name="Google Shape;163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711111" y="2688051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64" name="Google Shape;164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63511" y="2840451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65" name="Google Shape;165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15911" y="2992851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66" name="Google Shape;166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115969" y="2580693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67" name="Google Shape;167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68369" y="2733093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68" name="Google Shape;168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420769" y="2885493"/>
            <a:ext cx="263651" cy="259329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6"/>
          <p:cNvSpPr txBox="1"/>
          <p:nvPr/>
        </p:nvSpPr>
        <p:spPr>
          <a:xfrm>
            <a:off x="4667966" y="2012525"/>
            <a:ext cx="2129884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Pago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043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cono&#10;&#10;Descripción generada automáticamente" id="170" name="Google Shape;170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168311" y="3145251"/>
            <a:ext cx="337128" cy="3328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 dir="l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o&#10;&#10;Descripción generada automáticamente" id="175" name="Google Shape;17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667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76" name="Google Shape;17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91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77" name="Google Shape;17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579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78" name="Google Shape;17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1769" y="1739897"/>
            <a:ext cx="263651" cy="259329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7"/>
          <p:cNvSpPr txBox="1"/>
          <p:nvPr/>
        </p:nvSpPr>
        <p:spPr>
          <a:xfrm>
            <a:off x="137217" y="92856"/>
            <a:ext cx="2263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Dinero que tengo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180" name="Google Shape;180;p7"/>
          <p:cNvCxnSpPr/>
          <p:nvPr/>
        </p:nvCxnSpPr>
        <p:spPr>
          <a:xfrm flipH="1">
            <a:off x="6376684" y="814722"/>
            <a:ext cx="669073" cy="699036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1" name="Google Shape;181;p7"/>
          <p:cNvCxnSpPr/>
          <p:nvPr/>
        </p:nvCxnSpPr>
        <p:spPr>
          <a:xfrm>
            <a:off x="7042038" y="811006"/>
            <a:ext cx="669073" cy="699036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Icono&#10;&#10;Descripción generada automáticamente" id="182" name="Google Shape;182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380675" y="2803598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83" name="Google Shape;183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33075" y="2955998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84" name="Google Shape;184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85475" y="3108398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85" name="Google Shape;185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85533" y="2696240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86" name="Google Shape;18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37933" y="2848640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87" name="Google Shape;187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90333" y="3001040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88" name="Google Shape;188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867261" y="2617173"/>
            <a:ext cx="812513" cy="812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89" name="Google Shape;189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159703" y="3388485"/>
            <a:ext cx="812513" cy="812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90" name="Google Shape;190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58028" y="3287765"/>
            <a:ext cx="337128" cy="332806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7"/>
          <p:cNvSpPr txBox="1"/>
          <p:nvPr/>
        </p:nvSpPr>
        <p:spPr>
          <a:xfrm>
            <a:off x="4669288" y="133651"/>
            <a:ext cx="4064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 pagar</a:t>
            </a:r>
            <a:endParaRPr i="0" sz="18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		538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92" name="Google Shape;192;p7"/>
          <p:cNvSpPr txBox="1"/>
          <p:nvPr/>
        </p:nvSpPr>
        <p:spPr>
          <a:xfrm>
            <a:off x="6008697" y="1509522"/>
            <a:ext cx="213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500        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38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93" name="Google Shape;193;p7"/>
          <p:cNvSpPr txBox="1"/>
          <p:nvPr/>
        </p:nvSpPr>
        <p:spPr>
          <a:xfrm>
            <a:off x="4667966" y="2012525"/>
            <a:ext cx="213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Pago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043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  <p:transition spd="slow">
    <p:wipe dir="l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o&#10;&#10;Descripción generada automáticamente" id="198" name="Google Shape;19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667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199" name="Google Shape;19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91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00" name="Google Shape;20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579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01" name="Google Shape;20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1769" y="1739897"/>
            <a:ext cx="263651" cy="259329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8"/>
          <p:cNvSpPr txBox="1"/>
          <p:nvPr/>
        </p:nvSpPr>
        <p:spPr>
          <a:xfrm>
            <a:off x="137217" y="92856"/>
            <a:ext cx="2263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Dinero que tengo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203" name="Google Shape;203;p8"/>
          <p:cNvCxnSpPr/>
          <p:nvPr/>
        </p:nvCxnSpPr>
        <p:spPr>
          <a:xfrm flipH="1">
            <a:off x="6376684" y="814722"/>
            <a:ext cx="669073" cy="699036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4" name="Google Shape;204;p8"/>
          <p:cNvCxnSpPr/>
          <p:nvPr/>
        </p:nvCxnSpPr>
        <p:spPr>
          <a:xfrm>
            <a:off x="7042038" y="811006"/>
            <a:ext cx="669073" cy="699036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Icono&#10;&#10;Descripción generada automáticamente" id="205" name="Google Shape;205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380675" y="2803598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06" name="Google Shape;206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33075" y="2955998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07" name="Google Shape;207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85475" y="3108398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08" name="Google Shape;208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85533" y="2696240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09" name="Google Shape;209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37933" y="2848640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10" name="Google Shape;210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90333" y="3001040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dibujo&#10;&#10;Descripción generada automáticamente" id="211" name="Google Shape;211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917358" y="3428845"/>
            <a:ext cx="365454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dibujo&#10;&#10;Descripción generada automáticamente" id="212" name="Google Shape;212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39431" y="3608845"/>
            <a:ext cx="365454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13" name="Google Shape;213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867261" y="2617173"/>
            <a:ext cx="812513" cy="812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14" name="Google Shape;214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159703" y="3388485"/>
            <a:ext cx="812513" cy="812513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8"/>
          <p:cNvSpPr txBox="1"/>
          <p:nvPr/>
        </p:nvSpPr>
        <p:spPr>
          <a:xfrm>
            <a:off x="4669288" y="133651"/>
            <a:ext cx="4064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 pagar</a:t>
            </a:r>
            <a:endParaRPr i="0" sz="18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		538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16" name="Google Shape;216;p8"/>
          <p:cNvSpPr txBox="1"/>
          <p:nvPr/>
        </p:nvSpPr>
        <p:spPr>
          <a:xfrm>
            <a:off x="6008697" y="1509522"/>
            <a:ext cx="213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500        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38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17" name="Google Shape;217;p8"/>
          <p:cNvSpPr txBox="1"/>
          <p:nvPr/>
        </p:nvSpPr>
        <p:spPr>
          <a:xfrm>
            <a:off x="4667966" y="2012525"/>
            <a:ext cx="213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Pago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043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  <p:transition spd="slow">
    <p:wipe dir="l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o&#10;&#10;Descripción generada automáticamente" id="222" name="Google Shape;22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667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23" name="Google Shape;22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91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24" name="Google Shape;22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5790" y="513539"/>
            <a:ext cx="674256" cy="674256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9"/>
          <p:cNvSpPr txBox="1"/>
          <p:nvPr/>
        </p:nvSpPr>
        <p:spPr>
          <a:xfrm>
            <a:off x="137217" y="92856"/>
            <a:ext cx="2263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Dinero que tengo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226" name="Google Shape;226;p9"/>
          <p:cNvCxnSpPr/>
          <p:nvPr/>
        </p:nvCxnSpPr>
        <p:spPr>
          <a:xfrm flipH="1">
            <a:off x="6376684" y="814722"/>
            <a:ext cx="669073" cy="699036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7" name="Google Shape;227;p9"/>
          <p:cNvCxnSpPr/>
          <p:nvPr/>
        </p:nvCxnSpPr>
        <p:spPr>
          <a:xfrm>
            <a:off x="7042038" y="811006"/>
            <a:ext cx="669073" cy="699036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Icono&#10;&#10;Descripción generada automáticamente" id="228" name="Google Shape;228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80675" y="2803598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29" name="Google Shape;22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33075" y="2955998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30" name="Google Shape;230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85475" y="3108398"/>
            <a:ext cx="337128" cy="3328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31" name="Google Shape;231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85533" y="2696240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32" name="Google Shape;232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937933" y="2848640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33" name="Google Shape;233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90333" y="3001040"/>
            <a:ext cx="263651" cy="2593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dibujo&#10;&#10;Descripción generada automáticamente" id="234" name="Google Shape;234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917358" y="3428845"/>
            <a:ext cx="365454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dibujo&#10;&#10;Descripción generada automáticamente" id="235" name="Google Shape;235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39431" y="3608845"/>
            <a:ext cx="365454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36" name="Google Shape;236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867261" y="2617173"/>
            <a:ext cx="812513" cy="812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37" name="Google Shape;237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159703" y="3388485"/>
            <a:ext cx="812513" cy="812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38" name="Google Shape;238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1769" y="1739897"/>
            <a:ext cx="263651" cy="259329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9"/>
          <p:cNvSpPr txBox="1"/>
          <p:nvPr/>
        </p:nvSpPr>
        <p:spPr>
          <a:xfrm>
            <a:off x="4669288" y="133651"/>
            <a:ext cx="4064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 pagar</a:t>
            </a:r>
            <a:endParaRPr i="0" sz="18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		538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40" name="Google Shape;240;p9"/>
          <p:cNvSpPr txBox="1"/>
          <p:nvPr/>
        </p:nvSpPr>
        <p:spPr>
          <a:xfrm>
            <a:off x="6008697" y="1509522"/>
            <a:ext cx="213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500        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38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41" name="Google Shape;241;p9"/>
          <p:cNvSpPr txBox="1"/>
          <p:nvPr/>
        </p:nvSpPr>
        <p:spPr>
          <a:xfrm>
            <a:off x="4667966" y="2012525"/>
            <a:ext cx="213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MX" sz="18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Pago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</a:t>
            </a:r>
            <a:r>
              <a:rPr lang="es-MX" sz="240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MX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043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  <p:transition spd="slow">
    <p:wipe dir="l"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enrique gonzalez</dc:creator>
</cp:coreProperties>
</file>