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Nunito SemiBold"/>
      <p:regular r:id="rId10"/>
      <p:bold r:id="rId11"/>
      <p:italic r:id="rId12"/>
      <p:boldItalic r:id="rId13"/>
    </p:embeddedFont>
    <p:embeddedFont>
      <p:font typeface="Nunito"/>
      <p:regular r:id="rId14"/>
      <p:bold r:id="rId15"/>
      <p:italic r:id="rId16"/>
      <p:boldItalic r:id="rId17"/>
    </p:embeddedFont>
    <p:embeddedFont>
      <p:font typeface="Nunito Medium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Medium-italic.fntdata"/><Relationship Id="rId11" Type="http://schemas.openxmlformats.org/officeDocument/2006/relationships/font" Target="fonts/NunitoSemiBold-bold.fntdata"/><Relationship Id="rId10" Type="http://schemas.openxmlformats.org/officeDocument/2006/relationships/font" Target="fonts/NunitoSemiBold-regular.fntdata"/><Relationship Id="rId21" Type="http://schemas.openxmlformats.org/officeDocument/2006/relationships/font" Target="fonts/NunitoMedium-boldItalic.fntdata"/><Relationship Id="rId13" Type="http://schemas.openxmlformats.org/officeDocument/2006/relationships/font" Target="fonts/NunitoSemiBold-boldItalic.fntdata"/><Relationship Id="rId12" Type="http://schemas.openxmlformats.org/officeDocument/2006/relationships/font" Target="fonts/NunitoSemiBold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bold.fntdata"/><Relationship Id="rId14" Type="http://schemas.openxmlformats.org/officeDocument/2006/relationships/font" Target="fonts/Nunito-regular.fntdata"/><Relationship Id="rId17" Type="http://schemas.openxmlformats.org/officeDocument/2006/relationships/font" Target="fonts/Nunito-boldItalic.fntdata"/><Relationship Id="rId16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NunitoMedium-bold.fntdata"/><Relationship Id="rId6" Type="http://schemas.openxmlformats.org/officeDocument/2006/relationships/slide" Target="slides/slide1.xml"/><Relationship Id="rId18" Type="http://schemas.openxmlformats.org/officeDocument/2006/relationships/font" Target="fonts/NunitoMedium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51ba0f8ac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51ba0f8ac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5619ae4ba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5619ae4ba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5619ae4ba6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5619ae4ba6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57ad97adb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57ad97adb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docs.google.com/document/d/1dGsOpTlwRlMIJsMZbcUBdqpxK_uIsqTQczoB2j-128g/edit?usp=sharing" TargetMode="External"/><Relationship Id="rId4" Type="http://schemas.openxmlformats.org/officeDocument/2006/relationships/hyperlink" Target="https://docs.google.com/document/d/12GhpUmW0OhsRVTofbS5BmS4Bzl9QK6xtPyOU1bFpGUE/edit?usp=sharin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7225865" y="1666876"/>
            <a:ext cx="1483800" cy="962100"/>
          </a:xfrm>
          <a:prstGeom prst="roundRect">
            <a:avLst>
              <a:gd fmla="val 16667" name="adj"/>
            </a:avLst>
          </a:prstGeom>
          <a:solidFill>
            <a:srgbClr val="A2CDD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92100" lvl="0" marL="457200" rtl="0" algn="just">
              <a:spcBef>
                <a:spcPts val="0"/>
              </a:spcBef>
              <a:spcAft>
                <a:spcPts val="0"/>
              </a:spcAft>
              <a:buSzPts val="1000"/>
              <a:buFont typeface="Nunito Medium"/>
              <a:buChar char="●"/>
            </a:pPr>
            <a:r>
              <a:rPr lang="es" sz="1000">
                <a:latin typeface="Nunito Medium"/>
                <a:ea typeface="Nunito Medium"/>
                <a:cs typeface="Nunito Medium"/>
                <a:sym typeface="Nunito Medium"/>
              </a:rPr>
              <a:t>Videos</a:t>
            </a:r>
            <a:endParaRPr sz="1000"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-292100" lvl="0" marL="457200" rtl="0" algn="just">
              <a:spcBef>
                <a:spcPts val="0"/>
              </a:spcBef>
              <a:spcAft>
                <a:spcPts val="0"/>
              </a:spcAft>
              <a:buSzPts val="1000"/>
              <a:buFont typeface="Nunito Medium"/>
              <a:buChar char="●"/>
            </a:pPr>
            <a:r>
              <a:rPr lang="es" sz="1000">
                <a:latin typeface="Nunito Medium"/>
                <a:ea typeface="Nunito Medium"/>
                <a:cs typeface="Nunito Medium"/>
                <a:sym typeface="Nunito Medium"/>
              </a:rPr>
              <a:t>Tutoriales</a:t>
            </a:r>
            <a:endParaRPr sz="1000"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-292100" lvl="0" marL="457200" rtl="0" algn="just">
              <a:spcBef>
                <a:spcPts val="0"/>
              </a:spcBef>
              <a:spcAft>
                <a:spcPts val="0"/>
              </a:spcAft>
              <a:buSzPts val="1000"/>
              <a:buFont typeface="Nunito Medium"/>
              <a:buChar char="●"/>
            </a:pPr>
            <a:r>
              <a:rPr lang="es" sz="1000">
                <a:latin typeface="Nunito Medium"/>
                <a:ea typeface="Nunito Medium"/>
                <a:cs typeface="Nunito Medium"/>
                <a:sym typeface="Nunito Medium"/>
              </a:rPr>
              <a:t>Interactivos</a:t>
            </a:r>
            <a:endParaRPr sz="1000"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-292100" lvl="0" marL="457200" rtl="0" algn="just">
              <a:spcBef>
                <a:spcPts val="0"/>
              </a:spcBef>
              <a:spcAft>
                <a:spcPts val="0"/>
              </a:spcAft>
              <a:buSzPts val="1000"/>
              <a:buFont typeface="Nunito Medium"/>
              <a:buChar char="●"/>
            </a:pPr>
            <a:r>
              <a:rPr lang="es" sz="1000">
                <a:latin typeface="Nunito Medium"/>
                <a:ea typeface="Nunito Medium"/>
                <a:cs typeface="Nunito Medium"/>
                <a:sym typeface="Nunito Medium"/>
              </a:rPr>
              <a:t>Animaciones</a:t>
            </a:r>
            <a:endParaRPr sz="1000"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-292100" lvl="0" marL="457200" rtl="0" algn="just">
              <a:spcBef>
                <a:spcPts val="0"/>
              </a:spcBef>
              <a:spcAft>
                <a:spcPts val="0"/>
              </a:spcAft>
              <a:buSzPts val="1000"/>
              <a:buFont typeface="Nunito Medium"/>
              <a:buChar char="●"/>
            </a:pPr>
            <a:r>
              <a:rPr lang="es" sz="1000">
                <a:latin typeface="Nunito Medium"/>
                <a:ea typeface="Nunito Medium"/>
                <a:cs typeface="Nunito Medium"/>
                <a:sym typeface="Nunito Medium"/>
              </a:rPr>
              <a:t>Apuntes</a:t>
            </a:r>
            <a:endParaRPr sz="1000"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4916516" y="753350"/>
            <a:ext cx="1925400" cy="2843100"/>
          </a:xfrm>
          <a:prstGeom prst="roundRect">
            <a:avLst>
              <a:gd fmla="val 16667" name="adj"/>
            </a:avLst>
          </a:prstGeom>
          <a:solidFill>
            <a:srgbClr val="FAE4C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2194156" y="753350"/>
            <a:ext cx="2338200" cy="2843100"/>
          </a:xfrm>
          <a:prstGeom prst="roundRect">
            <a:avLst>
              <a:gd fmla="val 16667" name="adj"/>
            </a:avLst>
          </a:prstGeom>
          <a:solidFill>
            <a:srgbClr val="E1ED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726125" y="2100515"/>
            <a:ext cx="960600" cy="362100"/>
          </a:xfrm>
          <a:prstGeom prst="roundRect">
            <a:avLst>
              <a:gd fmla="val 16667" name="adj"/>
            </a:avLst>
          </a:prstGeom>
          <a:solidFill>
            <a:srgbClr val="A4C2F4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3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Unidad 1</a:t>
            </a:r>
            <a:endParaRPr b="1" sz="1300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2442918" y="1455020"/>
            <a:ext cx="1811700" cy="362100"/>
          </a:xfrm>
          <a:prstGeom prst="roundRect">
            <a:avLst>
              <a:gd fmla="val 16667" name="adj"/>
            </a:avLst>
          </a:prstGeom>
          <a:solidFill>
            <a:srgbClr val="A4C2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Vectores</a:t>
            </a:r>
            <a:endParaRPr>
              <a:solidFill>
                <a:schemeClr val="lt1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2442870" y="2025130"/>
            <a:ext cx="1811700" cy="513000"/>
          </a:xfrm>
          <a:prstGeom prst="roundRect">
            <a:avLst>
              <a:gd fmla="val 16667" name="adj"/>
            </a:avLst>
          </a:prstGeom>
          <a:solidFill>
            <a:srgbClr val="A4C2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Ecuación vectorial de la recta</a:t>
            </a:r>
            <a:endParaRPr>
              <a:solidFill>
                <a:schemeClr val="lt1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442822" y="2746011"/>
            <a:ext cx="1811700" cy="513000"/>
          </a:xfrm>
          <a:prstGeom prst="roundRect">
            <a:avLst>
              <a:gd fmla="val 16667" name="adj"/>
            </a:avLst>
          </a:prstGeom>
          <a:solidFill>
            <a:srgbClr val="A4C2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chemeClr val="lt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Vectores y fenómenos de la naturaleza </a:t>
            </a:r>
            <a:endParaRPr sz="1200">
              <a:solidFill>
                <a:schemeClr val="lt1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5099079" y="1455020"/>
            <a:ext cx="1560000" cy="362100"/>
          </a:xfrm>
          <a:prstGeom prst="roundRect">
            <a:avLst>
              <a:gd fmla="val 16667" name="adj"/>
            </a:avLst>
          </a:prstGeom>
          <a:solidFill>
            <a:srgbClr val="FAC78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chemeClr val="lt1"/>
                </a:solidFill>
                <a:latin typeface="Nunito Medium"/>
                <a:ea typeface="Nunito Medium"/>
                <a:cs typeface="Nunito Medium"/>
                <a:sym typeface="Nunito Medium"/>
              </a:rPr>
              <a:t>Conceptos básicos</a:t>
            </a:r>
            <a:endParaRPr sz="1200">
              <a:solidFill>
                <a:schemeClr val="lt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5141002" y="2092068"/>
            <a:ext cx="1512600" cy="362100"/>
          </a:xfrm>
          <a:prstGeom prst="roundRect">
            <a:avLst>
              <a:gd fmla="val 16667" name="adj"/>
            </a:avLst>
          </a:prstGeom>
          <a:solidFill>
            <a:srgbClr val="FAC78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chemeClr val="lt1"/>
                </a:solidFill>
                <a:latin typeface="Nunito Medium"/>
                <a:ea typeface="Nunito Medium"/>
                <a:cs typeface="Nunito Medium"/>
                <a:sym typeface="Nunito Medium"/>
              </a:rPr>
              <a:t>Suma y resta de vectores</a:t>
            </a:r>
            <a:endParaRPr sz="1200">
              <a:solidFill>
                <a:schemeClr val="lt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5135028" y="2653751"/>
            <a:ext cx="1512600" cy="513000"/>
          </a:xfrm>
          <a:prstGeom prst="roundRect">
            <a:avLst>
              <a:gd fmla="val 16667" name="adj"/>
            </a:avLst>
          </a:prstGeom>
          <a:solidFill>
            <a:srgbClr val="FAC78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chemeClr val="lt1"/>
                </a:solidFill>
                <a:latin typeface="Nunito Medium"/>
                <a:ea typeface="Nunito Medium"/>
                <a:cs typeface="Nunito Medium"/>
                <a:sym typeface="Nunito Medium"/>
              </a:rPr>
              <a:t>Producto por escalar y sus propiedades</a:t>
            </a:r>
            <a:endParaRPr sz="1200">
              <a:solidFill>
                <a:schemeClr val="lt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cxnSp>
        <p:nvCxnSpPr>
          <p:cNvPr id="64" name="Google Shape;64;p13"/>
          <p:cNvCxnSpPr>
            <a:stCxn id="58" idx="3"/>
            <a:endCxn id="61" idx="1"/>
          </p:cNvCxnSpPr>
          <p:nvPr/>
        </p:nvCxnSpPr>
        <p:spPr>
          <a:xfrm>
            <a:off x="4254618" y="1636070"/>
            <a:ext cx="844500" cy="600"/>
          </a:xfrm>
          <a:prstGeom prst="bentConnector3">
            <a:avLst>
              <a:gd fmla="val 49997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5" name="Google Shape;65;p13"/>
          <p:cNvCxnSpPr>
            <a:stCxn id="58" idx="3"/>
            <a:endCxn id="62" idx="1"/>
          </p:cNvCxnSpPr>
          <p:nvPr/>
        </p:nvCxnSpPr>
        <p:spPr>
          <a:xfrm>
            <a:off x="4254618" y="1636070"/>
            <a:ext cx="886500" cy="636900"/>
          </a:xfrm>
          <a:prstGeom prst="bentConnector3">
            <a:avLst>
              <a:gd fmla="val 49999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6" name="Google Shape;66;p13"/>
          <p:cNvCxnSpPr>
            <a:stCxn id="58" idx="3"/>
            <a:endCxn id="63" idx="1"/>
          </p:cNvCxnSpPr>
          <p:nvPr/>
        </p:nvCxnSpPr>
        <p:spPr>
          <a:xfrm>
            <a:off x="4254618" y="1636070"/>
            <a:ext cx="880500" cy="1274100"/>
          </a:xfrm>
          <a:prstGeom prst="bentConnector3">
            <a:avLst>
              <a:gd fmla="val 49999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7" name="Google Shape;67;p13"/>
          <p:cNvSpPr txBox="1"/>
          <p:nvPr/>
        </p:nvSpPr>
        <p:spPr>
          <a:xfrm>
            <a:off x="2583224" y="943980"/>
            <a:ext cx="156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Temas Unidad </a:t>
            </a:r>
            <a:endParaRPr b="1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5301593" y="943980"/>
            <a:ext cx="1155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latin typeface="Nunito"/>
                <a:ea typeface="Nunito"/>
                <a:cs typeface="Nunito"/>
                <a:sym typeface="Nunito"/>
              </a:rPr>
              <a:t>Contenidos</a:t>
            </a:r>
            <a:endParaRPr b="1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69" name="Google Shape;69;p13"/>
          <p:cNvCxnSpPr>
            <a:stCxn id="58" idx="1"/>
            <a:endCxn id="57" idx="3"/>
          </p:cNvCxnSpPr>
          <p:nvPr/>
        </p:nvCxnSpPr>
        <p:spPr>
          <a:xfrm flipH="1">
            <a:off x="1686618" y="1636070"/>
            <a:ext cx="756300" cy="645600"/>
          </a:xfrm>
          <a:prstGeom prst="bentConnector3">
            <a:avLst>
              <a:gd fmla="val 50003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" name="Google Shape;70;p13"/>
          <p:cNvCxnSpPr>
            <a:stCxn id="57" idx="3"/>
            <a:endCxn id="59" idx="1"/>
          </p:cNvCxnSpPr>
          <p:nvPr/>
        </p:nvCxnSpPr>
        <p:spPr>
          <a:xfrm>
            <a:off x="1686725" y="2281565"/>
            <a:ext cx="756000" cy="6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" name="Google Shape;71;p13"/>
          <p:cNvCxnSpPr>
            <a:stCxn id="57" idx="3"/>
            <a:endCxn id="60" idx="1"/>
          </p:cNvCxnSpPr>
          <p:nvPr/>
        </p:nvCxnSpPr>
        <p:spPr>
          <a:xfrm>
            <a:off x="1686725" y="2281565"/>
            <a:ext cx="756000" cy="720900"/>
          </a:xfrm>
          <a:prstGeom prst="bentConnector3">
            <a:avLst>
              <a:gd fmla="val 49997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2" name="Google Shape;72;p13"/>
          <p:cNvSpPr txBox="1"/>
          <p:nvPr/>
        </p:nvSpPr>
        <p:spPr>
          <a:xfrm>
            <a:off x="2812850" y="248850"/>
            <a:ext cx="4098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latin typeface="Nunito"/>
                <a:ea typeface="Nunito"/>
                <a:cs typeface="Nunito"/>
                <a:sym typeface="Nunito"/>
              </a:rPr>
              <a:t>Ejemplo Disponibilización Unidad 1 - G3D</a:t>
            </a:r>
            <a:endParaRPr b="1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3" name="Google Shape;73;p13"/>
          <p:cNvSpPr/>
          <p:nvPr/>
        </p:nvSpPr>
        <p:spPr>
          <a:xfrm>
            <a:off x="7051425" y="1494525"/>
            <a:ext cx="1560000" cy="283800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chemeClr val="lt1"/>
                </a:solidFill>
                <a:latin typeface="Nunito Medium"/>
                <a:ea typeface="Nunito Medium"/>
                <a:cs typeface="Nunito Medium"/>
                <a:sym typeface="Nunito Medium"/>
              </a:rPr>
              <a:t>Recursos asociados</a:t>
            </a:r>
            <a:endParaRPr sz="1200">
              <a:solidFill>
                <a:schemeClr val="lt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cxnSp>
        <p:nvCxnSpPr>
          <p:cNvPr id="74" name="Google Shape;74;p13"/>
          <p:cNvCxnSpPr>
            <a:stCxn id="61" idx="3"/>
            <a:endCxn id="73" idx="1"/>
          </p:cNvCxnSpPr>
          <p:nvPr/>
        </p:nvCxnSpPr>
        <p:spPr>
          <a:xfrm>
            <a:off x="6659079" y="1636070"/>
            <a:ext cx="392400" cy="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5" name="Google Shape;75;p13"/>
          <p:cNvSpPr txBox="1"/>
          <p:nvPr/>
        </p:nvSpPr>
        <p:spPr>
          <a:xfrm>
            <a:off x="726125" y="4097475"/>
            <a:ext cx="4098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Nunito SemiBold"/>
              <a:buChar char="●"/>
            </a:pPr>
            <a:r>
              <a:rPr lang="es" u="sng">
                <a:solidFill>
                  <a:schemeClr val="hlink"/>
                </a:solidFill>
                <a:latin typeface="Nunito SemiBold"/>
                <a:ea typeface="Nunito SemiBold"/>
                <a:cs typeface="Nunito SemiBold"/>
                <a:sym typeface="Nunito SemiBold"/>
                <a:hlinkClick r:id="rId3"/>
              </a:rPr>
              <a:t>Ejemplo </a:t>
            </a:r>
            <a:r>
              <a:rPr lang="es">
                <a:latin typeface="Nunito SemiBold"/>
                <a:ea typeface="Nunito SemiBold"/>
                <a:cs typeface="Nunito SemiBold"/>
                <a:sym typeface="Nunito SemiBold"/>
              </a:rPr>
              <a:t>Disponibilización Unidad 1 - LDI</a:t>
            </a:r>
            <a:endParaRPr>
              <a:latin typeface="Nunito SemiBold"/>
              <a:ea typeface="Nunito SemiBold"/>
              <a:cs typeface="Nunito SemiBold"/>
              <a:sym typeface="Nunito SemiBold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Nunito SemiBold"/>
              <a:buChar char="●"/>
            </a:pPr>
            <a:r>
              <a:rPr lang="es" u="sng">
                <a:solidFill>
                  <a:schemeClr val="hlink"/>
                </a:solidFill>
                <a:latin typeface="Nunito SemiBold"/>
                <a:ea typeface="Nunito SemiBold"/>
                <a:cs typeface="Nunito SemiBold"/>
                <a:sym typeface="Nunito SemiBold"/>
                <a:hlinkClick r:id="rId4"/>
              </a:rPr>
              <a:t>Ejemplo</a:t>
            </a:r>
            <a:r>
              <a:rPr lang="es">
                <a:latin typeface="Nunito SemiBold"/>
                <a:ea typeface="Nunito SemiBold"/>
                <a:cs typeface="Nunito SemiBold"/>
                <a:sym typeface="Nunito SemiBold"/>
              </a:rPr>
              <a:t> Disponibilización Unidad 1 - PYE</a:t>
            </a:r>
            <a:endParaRPr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4"/>
          <p:cNvSpPr/>
          <p:nvPr/>
        </p:nvSpPr>
        <p:spPr>
          <a:xfrm>
            <a:off x="7026775" y="2010750"/>
            <a:ext cx="1561800" cy="1122000"/>
          </a:xfrm>
          <a:prstGeom prst="roundRect">
            <a:avLst>
              <a:gd fmla="val 16667" name="adj"/>
            </a:avLst>
          </a:prstGeom>
          <a:solidFill>
            <a:srgbClr val="A2CDD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92100" lvl="0" marL="457200" rtl="0" algn="just">
              <a:spcBef>
                <a:spcPts val="0"/>
              </a:spcBef>
              <a:spcAft>
                <a:spcPts val="0"/>
              </a:spcAft>
              <a:buSzPts val="1000"/>
              <a:buFont typeface="Nunito Medium"/>
              <a:buChar char="●"/>
            </a:pPr>
            <a:r>
              <a:rPr lang="es" sz="1000">
                <a:latin typeface="Nunito Medium"/>
                <a:ea typeface="Nunito Medium"/>
                <a:cs typeface="Nunito Medium"/>
                <a:sym typeface="Nunito Medium"/>
              </a:rPr>
              <a:t>Videos</a:t>
            </a:r>
            <a:endParaRPr sz="1000"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-292100" lvl="0" marL="457200" rtl="0" algn="just">
              <a:spcBef>
                <a:spcPts val="0"/>
              </a:spcBef>
              <a:spcAft>
                <a:spcPts val="0"/>
              </a:spcAft>
              <a:buSzPts val="1000"/>
              <a:buFont typeface="Nunito Medium"/>
              <a:buChar char="●"/>
            </a:pPr>
            <a:r>
              <a:rPr lang="es" sz="1000">
                <a:latin typeface="Nunito Medium"/>
                <a:ea typeface="Nunito Medium"/>
                <a:cs typeface="Nunito Medium"/>
                <a:sym typeface="Nunito Medium"/>
              </a:rPr>
              <a:t>Tutoriales</a:t>
            </a:r>
            <a:endParaRPr sz="1000"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-292100" lvl="0" marL="457200" rtl="0" algn="just">
              <a:spcBef>
                <a:spcPts val="0"/>
              </a:spcBef>
              <a:spcAft>
                <a:spcPts val="0"/>
              </a:spcAft>
              <a:buSzPts val="1000"/>
              <a:buFont typeface="Nunito Medium"/>
              <a:buChar char="●"/>
            </a:pPr>
            <a:r>
              <a:rPr lang="es" sz="1000">
                <a:latin typeface="Nunito Medium"/>
                <a:ea typeface="Nunito Medium"/>
                <a:cs typeface="Nunito Medium"/>
                <a:sym typeface="Nunito Medium"/>
              </a:rPr>
              <a:t>Interactivos</a:t>
            </a:r>
            <a:endParaRPr sz="1000"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-292100" lvl="0" marL="457200" rtl="0" algn="just">
              <a:spcBef>
                <a:spcPts val="0"/>
              </a:spcBef>
              <a:spcAft>
                <a:spcPts val="0"/>
              </a:spcAft>
              <a:buSzPts val="1000"/>
              <a:buFont typeface="Nunito Medium"/>
              <a:buChar char="●"/>
            </a:pPr>
            <a:r>
              <a:rPr lang="es" sz="1000">
                <a:latin typeface="Nunito Medium"/>
                <a:ea typeface="Nunito Medium"/>
                <a:cs typeface="Nunito Medium"/>
                <a:sym typeface="Nunito Medium"/>
              </a:rPr>
              <a:t>Animaciones</a:t>
            </a:r>
            <a:endParaRPr sz="1000"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-292100" lvl="0" marL="457200" rtl="0" algn="just">
              <a:spcBef>
                <a:spcPts val="0"/>
              </a:spcBef>
              <a:spcAft>
                <a:spcPts val="0"/>
              </a:spcAft>
              <a:buSzPts val="1000"/>
              <a:buFont typeface="Nunito Medium"/>
              <a:buChar char="●"/>
            </a:pPr>
            <a:r>
              <a:rPr lang="es" sz="1000">
                <a:latin typeface="Nunito Medium"/>
                <a:ea typeface="Nunito Medium"/>
                <a:cs typeface="Nunito Medium"/>
                <a:sym typeface="Nunito Medium"/>
              </a:rPr>
              <a:t>Apuntes</a:t>
            </a:r>
            <a:endParaRPr sz="1000"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81" name="Google Shape;81;p14"/>
          <p:cNvSpPr/>
          <p:nvPr/>
        </p:nvSpPr>
        <p:spPr>
          <a:xfrm>
            <a:off x="4558300" y="914100"/>
            <a:ext cx="2026500" cy="3315300"/>
          </a:xfrm>
          <a:prstGeom prst="roundRect">
            <a:avLst>
              <a:gd fmla="val 16667" name="adj"/>
            </a:avLst>
          </a:prstGeom>
          <a:solidFill>
            <a:srgbClr val="FAE4C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4"/>
          <p:cNvSpPr/>
          <p:nvPr/>
        </p:nvSpPr>
        <p:spPr>
          <a:xfrm>
            <a:off x="1692975" y="914100"/>
            <a:ext cx="2461200" cy="3315300"/>
          </a:xfrm>
          <a:prstGeom prst="roundRect">
            <a:avLst>
              <a:gd fmla="val 16667" name="adj"/>
            </a:avLst>
          </a:prstGeom>
          <a:solidFill>
            <a:srgbClr val="E1ED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4"/>
          <p:cNvSpPr/>
          <p:nvPr/>
        </p:nvSpPr>
        <p:spPr>
          <a:xfrm>
            <a:off x="147850" y="2484900"/>
            <a:ext cx="1011000" cy="422100"/>
          </a:xfrm>
          <a:prstGeom prst="roundRect">
            <a:avLst>
              <a:gd fmla="val 16667" name="adj"/>
            </a:avLst>
          </a:prstGeom>
          <a:solidFill>
            <a:srgbClr val="A4C2F4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Unidad 1</a:t>
            </a:r>
            <a:endParaRPr b="1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4" name="Google Shape;84;p14"/>
          <p:cNvSpPr/>
          <p:nvPr/>
        </p:nvSpPr>
        <p:spPr>
          <a:xfrm>
            <a:off x="1954801" y="1732250"/>
            <a:ext cx="1906500" cy="422100"/>
          </a:xfrm>
          <a:prstGeom prst="roundRect">
            <a:avLst>
              <a:gd fmla="val 16667" name="adj"/>
            </a:avLst>
          </a:prstGeom>
          <a:solidFill>
            <a:srgbClr val="A4C2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Tema 1</a:t>
            </a:r>
            <a:endParaRPr>
              <a:solidFill>
                <a:schemeClr val="lt1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85" name="Google Shape;85;p14"/>
          <p:cNvSpPr/>
          <p:nvPr/>
        </p:nvSpPr>
        <p:spPr>
          <a:xfrm>
            <a:off x="1954850" y="2255300"/>
            <a:ext cx="1906500" cy="422100"/>
          </a:xfrm>
          <a:prstGeom prst="roundRect">
            <a:avLst>
              <a:gd fmla="val 16667" name="adj"/>
            </a:avLst>
          </a:prstGeom>
          <a:solidFill>
            <a:srgbClr val="A4C2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Tema 2</a:t>
            </a:r>
            <a:endParaRPr>
              <a:solidFill>
                <a:schemeClr val="lt1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86" name="Google Shape;86;p14"/>
          <p:cNvSpPr/>
          <p:nvPr/>
        </p:nvSpPr>
        <p:spPr>
          <a:xfrm>
            <a:off x="1954750" y="2845938"/>
            <a:ext cx="1906500" cy="400200"/>
          </a:xfrm>
          <a:prstGeom prst="roundRect">
            <a:avLst>
              <a:gd fmla="val 16667" name="adj"/>
            </a:avLst>
          </a:prstGeom>
          <a:solidFill>
            <a:srgbClr val="A4C2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Tema 3</a:t>
            </a:r>
            <a:endParaRPr>
              <a:solidFill>
                <a:schemeClr val="lt1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87" name="Google Shape;87;p14"/>
          <p:cNvSpPr/>
          <p:nvPr/>
        </p:nvSpPr>
        <p:spPr>
          <a:xfrm>
            <a:off x="4750450" y="1732250"/>
            <a:ext cx="1642200" cy="422100"/>
          </a:xfrm>
          <a:prstGeom prst="roundRect">
            <a:avLst>
              <a:gd fmla="val 16667" name="adj"/>
            </a:avLst>
          </a:prstGeom>
          <a:solidFill>
            <a:srgbClr val="FAC78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chemeClr val="lt1"/>
                </a:solidFill>
                <a:latin typeface="Nunito Medium"/>
                <a:ea typeface="Nunito Medium"/>
                <a:cs typeface="Nunito Medium"/>
                <a:sym typeface="Nunito Medium"/>
              </a:rPr>
              <a:t>Contenido #1</a:t>
            </a:r>
            <a:endParaRPr sz="1200">
              <a:solidFill>
                <a:schemeClr val="lt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88" name="Google Shape;88;p14"/>
          <p:cNvSpPr/>
          <p:nvPr/>
        </p:nvSpPr>
        <p:spPr>
          <a:xfrm>
            <a:off x="4794575" y="2475050"/>
            <a:ext cx="1591800" cy="422100"/>
          </a:xfrm>
          <a:prstGeom prst="roundRect">
            <a:avLst>
              <a:gd fmla="val 16667" name="adj"/>
            </a:avLst>
          </a:prstGeom>
          <a:solidFill>
            <a:srgbClr val="FAC78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chemeClr val="lt1"/>
                </a:solidFill>
                <a:latin typeface="Nunito Medium"/>
                <a:ea typeface="Nunito Medium"/>
                <a:cs typeface="Nunito Medium"/>
                <a:sym typeface="Nunito Medium"/>
              </a:rPr>
              <a:t>Contenido #2</a:t>
            </a:r>
            <a:endParaRPr sz="1200">
              <a:solidFill>
                <a:schemeClr val="lt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89" name="Google Shape;89;p14"/>
          <p:cNvSpPr/>
          <p:nvPr/>
        </p:nvSpPr>
        <p:spPr>
          <a:xfrm>
            <a:off x="4788287" y="3129975"/>
            <a:ext cx="1591800" cy="597900"/>
          </a:xfrm>
          <a:prstGeom prst="roundRect">
            <a:avLst>
              <a:gd fmla="val 16667" name="adj"/>
            </a:avLst>
          </a:prstGeom>
          <a:solidFill>
            <a:srgbClr val="FAC78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chemeClr val="lt1"/>
                </a:solidFill>
                <a:latin typeface="Nunito Medium"/>
                <a:ea typeface="Nunito Medium"/>
                <a:cs typeface="Nunito Medium"/>
                <a:sym typeface="Nunito Medium"/>
              </a:rPr>
              <a:t>Contenido #3</a:t>
            </a:r>
            <a:endParaRPr sz="1200">
              <a:solidFill>
                <a:schemeClr val="lt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cxnSp>
        <p:nvCxnSpPr>
          <p:cNvPr id="90" name="Google Shape;90;p14"/>
          <p:cNvCxnSpPr>
            <a:stCxn id="84" idx="3"/>
            <a:endCxn id="87" idx="1"/>
          </p:cNvCxnSpPr>
          <p:nvPr/>
        </p:nvCxnSpPr>
        <p:spPr>
          <a:xfrm>
            <a:off x="3861301" y="1943300"/>
            <a:ext cx="889200" cy="600"/>
          </a:xfrm>
          <a:prstGeom prst="bentConnector3">
            <a:avLst>
              <a:gd fmla="val 49997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1" name="Google Shape;91;p14"/>
          <p:cNvCxnSpPr>
            <a:stCxn id="84" idx="3"/>
            <a:endCxn id="88" idx="1"/>
          </p:cNvCxnSpPr>
          <p:nvPr/>
        </p:nvCxnSpPr>
        <p:spPr>
          <a:xfrm>
            <a:off x="3861301" y="1943300"/>
            <a:ext cx="933300" cy="742800"/>
          </a:xfrm>
          <a:prstGeom prst="bentConnector3">
            <a:avLst>
              <a:gd fmla="val 49999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2" name="Google Shape;92;p14"/>
          <p:cNvCxnSpPr>
            <a:stCxn id="84" idx="3"/>
            <a:endCxn id="89" idx="1"/>
          </p:cNvCxnSpPr>
          <p:nvPr/>
        </p:nvCxnSpPr>
        <p:spPr>
          <a:xfrm>
            <a:off x="3861301" y="1943300"/>
            <a:ext cx="927000" cy="1485600"/>
          </a:xfrm>
          <a:prstGeom prst="bentConnector3">
            <a:avLst>
              <a:gd fmla="val 49999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3" name="Google Shape;93;p14"/>
          <p:cNvSpPr txBox="1"/>
          <p:nvPr/>
        </p:nvSpPr>
        <p:spPr>
          <a:xfrm>
            <a:off x="2102475" y="1136375"/>
            <a:ext cx="1642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Temas Unidad </a:t>
            </a:r>
            <a:endParaRPr b="1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4" name="Google Shape;94;p14"/>
          <p:cNvSpPr txBox="1"/>
          <p:nvPr/>
        </p:nvSpPr>
        <p:spPr>
          <a:xfrm>
            <a:off x="4963600" y="1136375"/>
            <a:ext cx="1215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latin typeface="Nunito"/>
                <a:ea typeface="Nunito"/>
                <a:cs typeface="Nunito"/>
                <a:sym typeface="Nunito"/>
              </a:rPr>
              <a:t>Contenidos</a:t>
            </a:r>
            <a:endParaRPr b="1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95" name="Google Shape;95;p14"/>
          <p:cNvCxnSpPr>
            <a:stCxn id="84" idx="1"/>
            <a:endCxn id="83" idx="3"/>
          </p:cNvCxnSpPr>
          <p:nvPr/>
        </p:nvCxnSpPr>
        <p:spPr>
          <a:xfrm flipH="1">
            <a:off x="1158901" y="1943300"/>
            <a:ext cx="795900" cy="752700"/>
          </a:xfrm>
          <a:prstGeom prst="bentConnector3">
            <a:avLst>
              <a:gd fmla="val 50003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6" name="Google Shape;96;p14"/>
          <p:cNvCxnSpPr>
            <a:stCxn id="83" idx="3"/>
            <a:endCxn id="85" idx="1"/>
          </p:cNvCxnSpPr>
          <p:nvPr/>
        </p:nvCxnSpPr>
        <p:spPr>
          <a:xfrm flipH="1" rot="10800000">
            <a:off x="1158850" y="2466450"/>
            <a:ext cx="795900" cy="229500"/>
          </a:xfrm>
          <a:prstGeom prst="bentConnector3">
            <a:avLst>
              <a:gd fmla="val 50006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7" name="Google Shape;97;p14"/>
          <p:cNvCxnSpPr>
            <a:stCxn id="83" idx="3"/>
            <a:endCxn id="86" idx="1"/>
          </p:cNvCxnSpPr>
          <p:nvPr/>
        </p:nvCxnSpPr>
        <p:spPr>
          <a:xfrm>
            <a:off x="1158850" y="2695950"/>
            <a:ext cx="795900" cy="3501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8" name="Google Shape;98;p14"/>
          <p:cNvSpPr txBox="1"/>
          <p:nvPr/>
        </p:nvSpPr>
        <p:spPr>
          <a:xfrm>
            <a:off x="2733000" y="248850"/>
            <a:ext cx="367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latin typeface="Nunito"/>
                <a:ea typeface="Nunito"/>
                <a:cs typeface="Nunito"/>
                <a:sym typeface="Nunito"/>
              </a:rPr>
              <a:t>Ejemplo Disponibilización Unidad 1 - PYE</a:t>
            </a:r>
            <a:endParaRPr b="1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9" name="Google Shape;99;p14"/>
          <p:cNvSpPr/>
          <p:nvPr/>
        </p:nvSpPr>
        <p:spPr>
          <a:xfrm>
            <a:off x="1954700" y="3523400"/>
            <a:ext cx="1906500" cy="400200"/>
          </a:xfrm>
          <a:prstGeom prst="roundRect">
            <a:avLst>
              <a:gd fmla="val 16667" name="adj"/>
            </a:avLst>
          </a:prstGeom>
          <a:solidFill>
            <a:srgbClr val="A4C2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Tema XXX</a:t>
            </a:r>
            <a:endParaRPr>
              <a:solidFill>
                <a:schemeClr val="lt1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cxnSp>
        <p:nvCxnSpPr>
          <p:cNvPr id="100" name="Google Shape;100;p14"/>
          <p:cNvCxnSpPr>
            <a:stCxn id="83" idx="3"/>
            <a:endCxn id="99" idx="1"/>
          </p:cNvCxnSpPr>
          <p:nvPr/>
        </p:nvCxnSpPr>
        <p:spPr>
          <a:xfrm>
            <a:off x="1158850" y="2695950"/>
            <a:ext cx="795900" cy="1027500"/>
          </a:xfrm>
          <a:prstGeom prst="bentConnector3">
            <a:avLst>
              <a:gd fmla="val 49997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1" name="Google Shape;101;p14"/>
          <p:cNvSpPr/>
          <p:nvPr/>
        </p:nvSpPr>
        <p:spPr>
          <a:xfrm>
            <a:off x="6848575" y="1777700"/>
            <a:ext cx="1422000" cy="331200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chemeClr val="lt1"/>
                </a:solidFill>
                <a:latin typeface="Nunito Medium"/>
                <a:ea typeface="Nunito Medium"/>
                <a:cs typeface="Nunito Medium"/>
                <a:sym typeface="Nunito Medium"/>
              </a:rPr>
              <a:t>Ficha explicativa</a:t>
            </a:r>
            <a:endParaRPr sz="1200">
              <a:solidFill>
                <a:schemeClr val="lt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cxnSp>
        <p:nvCxnSpPr>
          <p:cNvPr id="102" name="Google Shape;102;p14"/>
          <p:cNvCxnSpPr>
            <a:stCxn id="87" idx="3"/>
            <a:endCxn id="101" idx="1"/>
          </p:cNvCxnSpPr>
          <p:nvPr/>
        </p:nvCxnSpPr>
        <p:spPr>
          <a:xfrm>
            <a:off x="6392650" y="1943300"/>
            <a:ext cx="456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5"/>
          <p:cNvSpPr/>
          <p:nvPr/>
        </p:nvSpPr>
        <p:spPr>
          <a:xfrm>
            <a:off x="6988925" y="2010750"/>
            <a:ext cx="1561800" cy="1122000"/>
          </a:xfrm>
          <a:prstGeom prst="roundRect">
            <a:avLst>
              <a:gd fmla="val 16667" name="adj"/>
            </a:avLst>
          </a:prstGeom>
          <a:solidFill>
            <a:srgbClr val="A2CDD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92100" lvl="0" marL="457200" rtl="0" algn="just">
              <a:spcBef>
                <a:spcPts val="0"/>
              </a:spcBef>
              <a:spcAft>
                <a:spcPts val="0"/>
              </a:spcAft>
              <a:buSzPts val="1000"/>
              <a:buFont typeface="Nunito Medium"/>
              <a:buChar char="●"/>
            </a:pPr>
            <a:r>
              <a:rPr lang="es" sz="1000">
                <a:latin typeface="Nunito Medium"/>
                <a:ea typeface="Nunito Medium"/>
                <a:cs typeface="Nunito Medium"/>
                <a:sym typeface="Nunito Medium"/>
              </a:rPr>
              <a:t>Videos</a:t>
            </a:r>
            <a:endParaRPr sz="1000"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-292100" lvl="0" marL="457200" rtl="0" algn="just">
              <a:spcBef>
                <a:spcPts val="0"/>
              </a:spcBef>
              <a:spcAft>
                <a:spcPts val="0"/>
              </a:spcAft>
              <a:buSzPts val="1000"/>
              <a:buFont typeface="Nunito Medium"/>
              <a:buChar char="●"/>
            </a:pPr>
            <a:r>
              <a:rPr lang="es" sz="1000">
                <a:latin typeface="Nunito Medium"/>
                <a:ea typeface="Nunito Medium"/>
                <a:cs typeface="Nunito Medium"/>
                <a:sym typeface="Nunito Medium"/>
              </a:rPr>
              <a:t>Tutoriales</a:t>
            </a:r>
            <a:endParaRPr sz="1000"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-292100" lvl="0" marL="457200" rtl="0" algn="just">
              <a:spcBef>
                <a:spcPts val="0"/>
              </a:spcBef>
              <a:spcAft>
                <a:spcPts val="0"/>
              </a:spcAft>
              <a:buSzPts val="1000"/>
              <a:buFont typeface="Nunito Medium"/>
              <a:buChar char="●"/>
            </a:pPr>
            <a:r>
              <a:rPr lang="es" sz="1000">
                <a:latin typeface="Nunito Medium"/>
                <a:ea typeface="Nunito Medium"/>
                <a:cs typeface="Nunito Medium"/>
                <a:sym typeface="Nunito Medium"/>
              </a:rPr>
              <a:t>Interactivos</a:t>
            </a:r>
            <a:endParaRPr sz="1000"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-292100" lvl="0" marL="457200" rtl="0" algn="just">
              <a:spcBef>
                <a:spcPts val="0"/>
              </a:spcBef>
              <a:spcAft>
                <a:spcPts val="0"/>
              </a:spcAft>
              <a:buSzPts val="1000"/>
              <a:buFont typeface="Nunito Medium"/>
              <a:buChar char="●"/>
            </a:pPr>
            <a:r>
              <a:rPr lang="es" sz="1000">
                <a:latin typeface="Nunito Medium"/>
                <a:ea typeface="Nunito Medium"/>
                <a:cs typeface="Nunito Medium"/>
                <a:sym typeface="Nunito Medium"/>
              </a:rPr>
              <a:t>Animaciones</a:t>
            </a:r>
            <a:endParaRPr sz="1000"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-292100" lvl="0" marL="457200" rtl="0" algn="just">
              <a:spcBef>
                <a:spcPts val="0"/>
              </a:spcBef>
              <a:spcAft>
                <a:spcPts val="0"/>
              </a:spcAft>
              <a:buSzPts val="1000"/>
              <a:buFont typeface="Nunito Medium"/>
              <a:buChar char="●"/>
            </a:pPr>
            <a:r>
              <a:rPr lang="es" sz="1000">
                <a:latin typeface="Nunito Medium"/>
                <a:ea typeface="Nunito Medium"/>
                <a:cs typeface="Nunito Medium"/>
                <a:sym typeface="Nunito Medium"/>
              </a:rPr>
              <a:t>Apuntes</a:t>
            </a:r>
            <a:endParaRPr sz="1000"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4558300" y="914100"/>
            <a:ext cx="2026500" cy="3315300"/>
          </a:xfrm>
          <a:prstGeom prst="roundRect">
            <a:avLst>
              <a:gd fmla="val 16667" name="adj"/>
            </a:avLst>
          </a:prstGeom>
          <a:solidFill>
            <a:srgbClr val="FAE4C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5"/>
          <p:cNvSpPr/>
          <p:nvPr/>
        </p:nvSpPr>
        <p:spPr>
          <a:xfrm>
            <a:off x="1692975" y="914100"/>
            <a:ext cx="2461200" cy="3315300"/>
          </a:xfrm>
          <a:prstGeom prst="roundRect">
            <a:avLst>
              <a:gd fmla="val 16667" name="adj"/>
            </a:avLst>
          </a:prstGeom>
          <a:solidFill>
            <a:srgbClr val="E1ED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5"/>
          <p:cNvSpPr/>
          <p:nvPr/>
        </p:nvSpPr>
        <p:spPr>
          <a:xfrm>
            <a:off x="147850" y="2484900"/>
            <a:ext cx="1011000" cy="422100"/>
          </a:xfrm>
          <a:prstGeom prst="roundRect">
            <a:avLst>
              <a:gd fmla="val 16667" name="adj"/>
            </a:avLst>
          </a:prstGeom>
          <a:solidFill>
            <a:srgbClr val="A4C2F4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Unidad 1</a:t>
            </a:r>
            <a:endParaRPr b="1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1954801" y="1732250"/>
            <a:ext cx="1906500" cy="422100"/>
          </a:xfrm>
          <a:prstGeom prst="roundRect">
            <a:avLst>
              <a:gd fmla="val 16667" name="adj"/>
            </a:avLst>
          </a:prstGeom>
          <a:solidFill>
            <a:srgbClr val="A4C2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Tema 1</a:t>
            </a:r>
            <a:endParaRPr>
              <a:solidFill>
                <a:schemeClr val="lt1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112" name="Google Shape;112;p15"/>
          <p:cNvSpPr/>
          <p:nvPr/>
        </p:nvSpPr>
        <p:spPr>
          <a:xfrm>
            <a:off x="1954850" y="2255300"/>
            <a:ext cx="1906500" cy="422100"/>
          </a:xfrm>
          <a:prstGeom prst="roundRect">
            <a:avLst>
              <a:gd fmla="val 16667" name="adj"/>
            </a:avLst>
          </a:prstGeom>
          <a:solidFill>
            <a:srgbClr val="A4C2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Tema 2</a:t>
            </a:r>
            <a:endParaRPr>
              <a:solidFill>
                <a:schemeClr val="lt1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113" name="Google Shape;113;p15"/>
          <p:cNvSpPr/>
          <p:nvPr/>
        </p:nvSpPr>
        <p:spPr>
          <a:xfrm>
            <a:off x="1954750" y="2845938"/>
            <a:ext cx="1906500" cy="400200"/>
          </a:xfrm>
          <a:prstGeom prst="roundRect">
            <a:avLst>
              <a:gd fmla="val 16667" name="adj"/>
            </a:avLst>
          </a:prstGeom>
          <a:solidFill>
            <a:srgbClr val="A4C2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Tema 3</a:t>
            </a:r>
            <a:endParaRPr>
              <a:solidFill>
                <a:schemeClr val="lt1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114" name="Google Shape;114;p15"/>
          <p:cNvSpPr/>
          <p:nvPr/>
        </p:nvSpPr>
        <p:spPr>
          <a:xfrm>
            <a:off x="4750450" y="1732250"/>
            <a:ext cx="1642200" cy="422100"/>
          </a:xfrm>
          <a:prstGeom prst="roundRect">
            <a:avLst>
              <a:gd fmla="val 16667" name="adj"/>
            </a:avLst>
          </a:prstGeom>
          <a:solidFill>
            <a:srgbClr val="FAC78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chemeClr val="lt1"/>
                </a:solidFill>
                <a:latin typeface="Nunito Medium"/>
                <a:ea typeface="Nunito Medium"/>
                <a:cs typeface="Nunito Medium"/>
                <a:sym typeface="Nunito Medium"/>
              </a:rPr>
              <a:t>Contenido #1</a:t>
            </a:r>
            <a:endParaRPr sz="1200">
              <a:solidFill>
                <a:schemeClr val="lt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15" name="Google Shape;115;p15"/>
          <p:cNvSpPr/>
          <p:nvPr/>
        </p:nvSpPr>
        <p:spPr>
          <a:xfrm>
            <a:off x="4794575" y="2475050"/>
            <a:ext cx="1591800" cy="422100"/>
          </a:xfrm>
          <a:prstGeom prst="roundRect">
            <a:avLst>
              <a:gd fmla="val 16667" name="adj"/>
            </a:avLst>
          </a:prstGeom>
          <a:solidFill>
            <a:srgbClr val="FAC78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chemeClr val="lt1"/>
                </a:solidFill>
                <a:latin typeface="Nunito Medium"/>
                <a:ea typeface="Nunito Medium"/>
                <a:cs typeface="Nunito Medium"/>
                <a:sym typeface="Nunito Medium"/>
              </a:rPr>
              <a:t>Contenido #2</a:t>
            </a:r>
            <a:endParaRPr sz="1200">
              <a:solidFill>
                <a:schemeClr val="lt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16" name="Google Shape;116;p15"/>
          <p:cNvSpPr/>
          <p:nvPr/>
        </p:nvSpPr>
        <p:spPr>
          <a:xfrm>
            <a:off x="4788287" y="3129975"/>
            <a:ext cx="1591800" cy="597900"/>
          </a:xfrm>
          <a:prstGeom prst="roundRect">
            <a:avLst>
              <a:gd fmla="val 16667" name="adj"/>
            </a:avLst>
          </a:prstGeom>
          <a:solidFill>
            <a:srgbClr val="FAC78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chemeClr val="lt1"/>
                </a:solidFill>
                <a:latin typeface="Nunito Medium"/>
                <a:ea typeface="Nunito Medium"/>
                <a:cs typeface="Nunito Medium"/>
                <a:sym typeface="Nunito Medium"/>
              </a:rPr>
              <a:t>Contenido #3</a:t>
            </a:r>
            <a:endParaRPr sz="1200">
              <a:solidFill>
                <a:schemeClr val="lt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cxnSp>
        <p:nvCxnSpPr>
          <p:cNvPr id="117" name="Google Shape;117;p15"/>
          <p:cNvCxnSpPr>
            <a:stCxn id="111" idx="3"/>
            <a:endCxn id="114" idx="1"/>
          </p:cNvCxnSpPr>
          <p:nvPr/>
        </p:nvCxnSpPr>
        <p:spPr>
          <a:xfrm>
            <a:off x="3861301" y="1943300"/>
            <a:ext cx="889200" cy="600"/>
          </a:xfrm>
          <a:prstGeom prst="bentConnector3">
            <a:avLst>
              <a:gd fmla="val 49997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8" name="Google Shape;118;p15"/>
          <p:cNvCxnSpPr>
            <a:stCxn id="111" idx="3"/>
            <a:endCxn id="115" idx="1"/>
          </p:cNvCxnSpPr>
          <p:nvPr/>
        </p:nvCxnSpPr>
        <p:spPr>
          <a:xfrm>
            <a:off x="3861301" y="1943300"/>
            <a:ext cx="933300" cy="742800"/>
          </a:xfrm>
          <a:prstGeom prst="bentConnector3">
            <a:avLst>
              <a:gd fmla="val 49999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9" name="Google Shape;119;p15"/>
          <p:cNvCxnSpPr>
            <a:stCxn id="111" idx="3"/>
            <a:endCxn id="116" idx="1"/>
          </p:cNvCxnSpPr>
          <p:nvPr/>
        </p:nvCxnSpPr>
        <p:spPr>
          <a:xfrm>
            <a:off x="3861301" y="1943300"/>
            <a:ext cx="927000" cy="1485600"/>
          </a:xfrm>
          <a:prstGeom prst="bentConnector3">
            <a:avLst>
              <a:gd fmla="val 49999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0" name="Google Shape;120;p15"/>
          <p:cNvSpPr txBox="1"/>
          <p:nvPr/>
        </p:nvSpPr>
        <p:spPr>
          <a:xfrm>
            <a:off x="2102475" y="1136375"/>
            <a:ext cx="1642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Temas Unidad </a:t>
            </a:r>
            <a:endParaRPr b="1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1" name="Google Shape;121;p15"/>
          <p:cNvSpPr txBox="1"/>
          <p:nvPr/>
        </p:nvSpPr>
        <p:spPr>
          <a:xfrm>
            <a:off x="4963600" y="1136375"/>
            <a:ext cx="1215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latin typeface="Nunito"/>
                <a:ea typeface="Nunito"/>
                <a:cs typeface="Nunito"/>
                <a:sym typeface="Nunito"/>
              </a:rPr>
              <a:t>Contenidos</a:t>
            </a:r>
            <a:endParaRPr b="1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22" name="Google Shape;122;p15"/>
          <p:cNvCxnSpPr>
            <a:stCxn id="111" idx="1"/>
            <a:endCxn id="110" idx="3"/>
          </p:cNvCxnSpPr>
          <p:nvPr/>
        </p:nvCxnSpPr>
        <p:spPr>
          <a:xfrm flipH="1">
            <a:off x="1158901" y="1943300"/>
            <a:ext cx="795900" cy="752700"/>
          </a:xfrm>
          <a:prstGeom prst="bentConnector3">
            <a:avLst>
              <a:gd fmla="val 50003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3" name="Google Shape;123;p15"/>
          <p:cNvCxnSpPr>
            <a:stCxn id="110" idx="3"/>
            <a:endCxn id="112" idx="1"/>
          </p:cNvCxnSpPr>
          <p:nvPr/>
        </p:nvCxnSpPr>
        <p:spPr>
          <a:xfrm flipH="1" rot="10800000">
            <a:off x="1158850" y="2466450"/>
            <a:ext cx="795900" cy="229500"/>
          </a:xfrm>
          <a:prstGeom prst="bentConnector3">
            <a:avLst>
              <a:gd fmla="val 50006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4" name="Google Shape;124;p15"/>
          <p:cNvCxnSpPr>
            <a:stCxn id="110" idx="3"/>
            <a:endCxn id="113" idx="1"/>
          </p:cNvCxnSpPr>
          <p:nvPr/>
        </p:nvCxnSpPr>
        <p:spPr>
          <a:xfrm>
            <a:off x="1158850" y="2695950"/>
            <a:ext cx="795900" cy="3501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5" name="Google Shape;125;p15"/>
          <p:cNvSpPr txBox="1"/>
          <p:nvPr/>
        </p:nvSpPr>
        <p:spPr>
          <a:xfrm>
            <a:off x="2733000" y="248850"/>
            <a:ext cx="367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latin typeface="Nunito"/>
                <a:ea typeface="Nunito"/>
                <a:cs typeface="Nunito"/>
                <a:sym typeface="Nunito"/>
              </a:rPr>
              <a:t>Ejemplo Disponibilización Unidad 1 - LDI</a:t>
            </a:r>
            <a:endParaRPr b="1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6" name="Google Shape;126;p15"/>
          <p:cNvSpPr/>
          <p:nvPr/>
        </p:nvSpPr>
        <p:spPr>
          <a:xfrm>
            <a:off x="1954700" y="3523400"/>
            <a:ext cx="1906500" cy="400200"/>
          </a:xfrm>
          <a:prstGeom prst="roundRect">
            <a:avLst>
              <a:gd fmla="val 16667" name="adj"/>
            </a:avLst>
          </a:prstGeom>
          <a:solidFill>
            <a:srgbClr val="A4C2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Tema XXX</a:t>
            </a:r>
            <a:endParaRPr>
              <a:solidFill>
                <a:schemeClr val="lt1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cxnSp>
        <p:nvCxnSpPr>
          <p:cNvPr id="127" name="Google Shape;127;p15"/>
          <p:cNvCxnSpPr>
            <a:stCxn id="110" idx="3"/>
            <a:endCxn id="126" idx="1"/>
          </p:cNvCxnSpPr>
          <p:nvPr/>
        </p:nvCxnSpPr>
        <p:spPr>
          <a:xfrm>
            <a:off x="1158850" y="2695950"/>
            <a:ext cx="795900" cy="1027500"/>
          </a:xfrm>
          <a:prstGeom prst="bentConnector3">
            <a:avLst>
              <a:gd fmla="val 49997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8" name="Google Shape;128;p15"/>
          <p:cNvSpPr/>
          <p:nvPr/>
        </p:nvSpPr>
        <p:spPr>
          <a:xfrm>
            <a:off x="6827350" y="1777700"/>
            <a:ext cx="1422000" cy="331200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chemeClr val="lt1"/>
                </a:solidFill>
                <a:latin typeface="Nunito Medium"/>
                <a:ea typeface="Nunito Medium"/>
                <a:cs typeface="Nunito Medium"/>
                <a:sym typeface="Nunito Medium"/>
              </a:rPr>
              <a:t>Ficha explicativa</a:t>
            </a:r>
            <a:endParaRPr sz="1200">
              <a:solidFill>
                <a:schemeClr val="lt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cxnSp>
        <p:nvCxnSpPr>
          <p:cNvPr id="129" name="Google Shape;129;p15"/>
          <p:cNvCxnSpPr>
            <a:endCxn id="128" idx="1"/>
          </p:cNvCxnSpPr>
          <p:nvPr/>
        </p:nvCxnSpPr>
        <p:spPr>
          <a:xfrm>
            <a:off x="6392650" y="1943300"/>
            <a:ext cx="434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6"/>
          <p:cNvSpPr txBox="1"/>
          <p:nvPr/>
        </p:nvSpPr>
        <p:spPr>
          <a:xfrm>
            <a:off x="3554250" y="284225"/>
            <a:ext cx="2035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latin typeface="Nunito"/>
                <a:ea typeface="Nunito"/>
                <a:cs typeface="Nunito"/>
                <a:sym typeface="Nunito"/>
              </a:rPr>
              <a:t>Propuesta Plataforma</a:t>
            </a:r>
            <a:endParaRPr b="1"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135" name="Google Shape;13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31700" y="826775"/>
            <a:ext cx="4880601" cy="3121449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16"/>
          <p:cNvSpPr txBox="1"/>
          <p:nvPr/>
        </p:nvSpPr>
        <p:spPr>
          <a:xfrm>
            <a:off x="726125" y="4097475"/>
            <a:ext cx="7317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Nunito SemiBold"/>
              <a:buChar char="●"/>
            </a:pPr>
            <a:r>
              <a:rPr lang="es">
                <a:latin typeface="Nunito SemiBold"/>
                <a:ea typeface="Nunito SemiBold"/>
                <a:cs typeface="Nunito SemiBold"/>
                <a:sym typeface="Nunito SemiBold"/>
              </a:rPr>
              <a:t>Al clickear sobre uno de los cursos se accede a la </a:t>
            </a:r>
            <a:r>
              <a:rPr lang="es">
                <a:solidFill>
                  <a:schemeClr val="accent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estructura de cada curso</a:t>
            </a:r>
            <a:endParaRPr>
              <a:solidFill>
                <a:schemeClr val="accent1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