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5" roundtripDataSignature="AMtx7mh3H2+OVbujG/uOzrTl6q9MVouN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7DCDE3A-A03D-433A-945F-D13F1AE0BC61}">
  <a:tblStyle styleId="{B7DCDE3A-A03D-433A-945F-D13F1AE0BC6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988"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1: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9" name="Google Shape;79;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22c1fd93389_0_6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2" name="Google Shape;152;g22c1fd93389_0_6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3" name="Google Shape;153;g22c1fd93389_0_6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s" sz="1400" b="0" i="0" u="none" strike="noStrike" cap="none">
                <a:solidFill>
                  <a:srgbClr val="000000"/>
                </a:solidFill>
                <a:latin typeface="Arial"/>
                <a:ea typeface="Arial"/>
                <a:cs typeface="Arial"/>
                <a:sym typeface="Arial"/>
              </a:rPr>
              <a:t>10</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22cff7fce4d_0_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1" name="Google Shape;161;g22cff7fce4d_0_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2" name="Google Shape;162;g22cff7fce4d_0_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s" sz="1400" b="0" i="0" u="none" strike="noStrike" cap="none">
                <a:solidFill>
                  <a:srgbClr val="000000"/>
                </a:solidFill>
                <a:latin typeface="Arial"/>
                <a:ea typeface="Arial"/>
                <a:cs typeface="Arial"/>
                <a:sym typeface="Arial"/>
              </a:rPr>
              <a:t>11</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22cff7fce4d_0_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9" name="Google Shape;169;g22cff7fce4d_0_1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0" name="Google Shape;170;g22cff7fce4d_0_1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s" sz="1400" b="0" i="0" u="none" strike="noStrike" cap="none">
                <a:solidFill>
                  <a:srgbClr val="000000"/>
                </a:solidFill>
                <a:latin typeface="Arial"/>
                <a:ea typeface="Arial"/>
                <a:cs typeface="Arial"/>
                <a:sym typeface="Arial"/>
              </a:rPr>
              <a:t>12</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9" name="Google Shape;179;p1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0" name="Google Shape;180;p1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s" sz="1400" b="0" i="0" u="none" strike="noStrike" cap="none">
                <a:solidFill>
                  <a:srgbClr val="000000"/>
                </a:solidFill>
                <a:latin typeface="Arial"/>
                <a:ea typeface="Arial"/>
                <a:cs typeface="Arial"/>
                <a:sym typeface="Arial"/>
              </a:rPr>
              <a:t>13</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22cff7fce4d_0_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8" name="Google Shape;188;g22cff7fce4d_0_4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9" name="Google Shape;189;g22cff7fce4d_0_4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s" sz="1400" b="0" i="0" u="none" strike="noStrike" cap="none">
                <a:solidFill>
                  <a:srgbClr val="000000"/>
                </a:solidFill>
                <a:latin typeface="Arial"/>
                <a:ea typeface="Arial"/>
                <a:cs typeface="Arial"/>
                <a:sym typeface="Arial"/>
              </a:rPr>
              <a:t>14</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22cff7fce4d_0_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6" name="Google Shape;196;g22cff7fce4d_0_3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7" name="Google Shape;197;g22cff7fce4d_0_3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s" sz="1400" b="0" i="0" u="none" strike="noStrike" cap="none">
                <a:solidFill>
                  <a:srgbClr val="000000"/>
                </a:solidFill>
                <a:latin typeface="Arial"/>
                <a:ea typeface="Arial"/>
                <a:cs typeface="Arial"/>
                <a:sym typeface="Arial"/>
              </a:rPr>
              <a:t>15</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22cff7fce4d_0_5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4" name="Google Shape;204;g22cff7fce4d_0_5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5" name="Google Shape;205;g22cff7fce4d_0_5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s" sz="1400" b="0" i="0" u="none" strike="noStrike" cap="none">
                <a:solidFill>
                  <a:srgbClr val="000000"/>
                </a:solidFill>
                <a:latin typeface="Arial"/>
                <a:ea typeface="Arial"/>
                <a:cs typeface="Arial"/>
                <a:sym typeface="Arial"/>
              </a:rPr>
              <a:t>16</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22cff7fce4d_0_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4" name="Google Shape;214;g22cff7fce4d_0_2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5" name="Google Shape;215;g22cff7fce4d_0_2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s" sz="1400" b="0" i="0" u="none" strike="noStrike" cap="none">
                <a:solidFill>
                  <a:srgbClr val="000000"/>
                </a:solidFill>
                <a:latin typeface="Arial"/>
                <a:ea typeface="Arial"/>
                <a:cs typeface="Arial"/>
                <a:sym typeface="Arial"/>
              </a:rPr>
              <a:t>17</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20: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4" name="Google Shape;224;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5" name="Google Shape;85;p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s" sz="1400" b="0" i="0" u="none" strike="noStrike" cap="none">
                <a:solidFill>
                  <a:srgbClr val="000000"/>
                </a:solidFill>
                <a:latin typeface="Arial"/>
                <a:ea typeface="Arial"/>
                <a:cs typeface="Arial"/>
                <a:sym typeface="Arial"/>
              </a:rPr>
              <a:t>2</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22c1fd93389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3" name="Google Shape;93;g22c1fd93389_0_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
              <a:t>Se recomienda proyectar directamente el pdf con la infografía</a:t>
            </a:r>
            <a:endParaRPr/>
          </a:p>
        </p:txBody>
      </p:sp>
      <p:sp>
        <p:nvSpPr>
          <p:cNvPr id="94" name="Google Shape;94;g22c1fd93389_0_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s" sz="1400" b="0" i="0" u="none" strike="noStrike" cap="none">
                <a:solidFill>
                  <a:srgbClr val="000000"/>
                </a:solidFill>
                <a:latin typeface="Arial"/>
                <a:ea typeface="Arial"/>
                <a:cs typeface="Arial"/>
                <a:sym typeface="Arial"/>
              </a:rPr>
              <a:t>3</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22c1fd93389_0_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1" name="Google Shape;101;g22c1fd93389_0_1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2" name="Google Shape;102;g22c1fd93389_0_1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s" sz="1400" b="0" i="0" u="none" strike="noStrike" cap="none">
                <a:solidFill>
                  <a:srgbClr val="000000"/>
                </a:solidFill>
                <a:latin typeface="Arial"/>
                <a:ea typeface="Arial"/>
                <a:cs typeface="Arial"/>
                <a:sym typeface="Arial"/>
              </a:rPr>
              <a:t>4</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22c1fd93389_0_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8" name="Google Shape;108;g22c1fd93389_0_1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9" name="Google Shape;109;g22c1fd93389_0_1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s" sz="1400" b="0" i="0" u="none" strike="noStrike" cap="none">
                <a:solidFill>
                  <a:srgbClr val="000000"/>
                </a:solidFill>
                <a:latin typeface="Arial"/>
                <a:ea typeface="Arial"/>
                <a:cs typeface="Arial"/>
                <a:sym typeface="Arial"/>
              </a:rPr>
              <a:t>5</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7" name="Google Shape;117;p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8" name="Google Shape;118;p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s" sz="1400" b="0" i="0" u="none" strike="noStrike" cap="none">
                <a:solidFill>
                  <a:srgbClr val="000000"/>
                </a:solidFill>
                <a:latin typeface="Arial"/>
                <a:ea typeface="Arial"/>
                <a:cs typeface="Arial"/>
                <a:sym typeface="Arial"/>
              </a:rPr>
              <a:t>6</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22c1fd93389_0_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5" name="Google Shape;125;g22c1fd93389_0_2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6" name="Google Shape;126;g22c1fd93389_0_2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s" sz="1400" b="0" i="0" u="none" strike="noStrike" cap="none">
                <a:solidFill>
                  <a:srgbClr val="000000"/>
                </a:solidFill>
                <a:latin typeface="Arial"/>
                <a:ea typeface="Arial"/>
                <a:cs typeface="Arial"/>
                <a:sym typeface="Arial"/>
              </a:rPr>
              <a:t>7</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22c1fd93389_0_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2" name="Google Shape;132;g22c1fd93389_0_3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3" name="Google Shape;133;g22c1fd93389_0_3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s" sz="1400" b="0" i="0" u="none" strike="noStrike" cap="none">
                <a:solidFill>
                  <a:srgbClr val="000000"/>
                </a:solidFill>
                <a:latin typeface="Arial"/>
                <a:ea typeface="Arial"/>
                <a:cs typeface="Arial"/>
                <a:sym typeface="Arial"/>
              </a:rPr>
              <a:t>8</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22c1fd93389_0_5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3" name="Google Shape;143;g22c1fd93389_0_5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4" name="Google Shape;144;g22c1fd93389_0_5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s" sz="1400" b="0" i="0" u="none" strike="noStrike" cap="none">
                <a:solidFill>
                  <a:srgbClr val="000000"/>
                </a:solidFill>
                <a:latin typeface="Arial"/>
                <a:ea typeface="Arial"/>
                <a:cs typeface="Arial"/>
                <a:sym typeface="Arial"/>
              </a:rPr>
              <a:t>9</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10"/>
        <p:cNvGrpSpPr/>
        <p:nvPr/>
      </p:nvGrpSpPr>
      <p:grpSpPr>
        <a:xfrm>
          <a:off x="0" y="0"/>
          <a:ext cx="0" cy="0"/>
          <a:chOff x="0" y="0"/>
          <a:chExt cx="0" cy="0"/>
        </a:xfrm>
      </p:grpSpPr>
      <p:sp>
        <p:nvSpPr>
          <p:cNvPr id="11" name="Google Shape;11;p22"/>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12" name="Google Shape;12;p22"/>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13" name="Google Shape;13;p22"/>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58"/>
        <p:cNvGrpSpPr/>
        <p:nvPr/>
      </p:nvGrpSpPr>
      <p:grpSpPr>
        <a:xfrm>
          <a:off x="0" y="0"/>
          <a:ext cx="0" cy="0"/>
          <a:chOff x="0" y="0"/>
          <a:chExt cx="0" cy="0"/>
        </a:xfrm>
      </p:grpSpPr>
      <p:sp>
        <p:nvSpPr>
          <p:cNvPr id="59" name="Google Shape;59;p31"/>
          <p:cNvSpPr txBox="1">
            <a:spLocks noGrp="1"/>
          </p:cNvSpPr>
          <p:nvPr>
            <p:ph type="title"/>
          </p:nvPr>
        </p:nvSpPr>
        <p:spPr>
          <a:xfrm>
            <a:off x="629841" y="342900"/>
            <a:ext cx="2949000" cy="1200300"/>
          </a:xfrm>
          <a:prstGeom prst="rect">
            <a:avLst/>
          </a:prstGeom>
          <a:noFill/>
          <a:ln>
            <a:noFill/>
          </a:ln>
        </p:spPr>
        <p:txBody>
          <a:bodyPr spcFirstLastPara="1" wrap="square" lIns="68575" tIns="34275" rIns="68575" bIns="34275" anchor="b" anchorCtr="0">
            <a:noAutofit/>
          </a:bodyPr>
          <a:lstStyle>
            <a:lvl1pPr marR="0" lvl="0" algn="l" rtl="0">
              <a:lnSpc>
                <a:spcPct val="90000"/>
              </a:lnSpc>
              <a:spcBef>
                <a:spcPts val="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60" name="Google Shape;60;p31"/>
          <p:cNvSpPr>
            <a:spLocks noGrp="1"/>
          </p:cNvSpPr>
          <p:nvPr>
            <p:ph type="pic" idx="2"/>
          </p:nvPr>
        </p:nvSpPr>
        <p:spPr>
          <a:xfrm>
            <a:off x="3887391" y="740569"/>
            <a:ext cx="4629300" cy="3655200"/>
          </a:xfrm>
          <a:prstGeom prst="rect">
            <a:avLst/>
          </a:prstGeom>
          <a:noFill/>
          <a:ln>
            <a:noFill/>
          </a:ln>
        </p:spPr>
      </p:sp>
      <p:sp>
        <p:nvSpPr>
          <p:cNvPr id="61" name="Google Shape;61;p31"/>
          <p:cNvSpPr txBox="1">
            <a:spLocks noGrp="1"/>
          </p:cNvSpPr>
          <p:nvPr>
            <p:ph type="body" idx="1"/>
          </p:nvPr>
        </p:nvSpPr>
        <p:spPr>
          <a:xfrm>
            <a:off x="629841" y="1543050"/>
            <a:ext cx="2949000" cy="28587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chemeClr val="dk1"/>
              </a:buClr>
              <a:buSzPts val="1200"/>
              <a:buNone/>
              <a:defRPr sz="1200"/>
            </a:lvl1pPr>
            <a:lvl2pPr marL="914400" lvl="1" indent="-228600" algn="l">
              <a:lnSpc>
                <a:spcPct val="90000"/>
              </a:lnSpc>
              <a:spcBef>
                <a:spcPts val="400"/>
              </a:spcBef>
              <a:spcAft>
                <a:spcPts val="0"/>
              </a:spcAft>
              <a:buClr>
                <a:schemeClr val="dk1"/>
              </a:buClr>
              <a:buSzPts val="1100"/>
              <a:buNone/>
              <a:defRPr sz="1100"/>
            </a:lvl2pPr>
            <a:lvl3pPr marL="1371600" lvl="2" indent="-228600" algn="l">
              <a:lnSpc>
                <a:spcPct val="90000"/>
              </a:lnSpc>
              <a:spcBef>
                <a:spcPts val="400"/>
              </a:spcBef>
              <a:spcAft>
                <a:spcPts val="0"/>
              </a:spcAft>
              <a:buClr>
                <a:schemeClr val="dk1"/>
              </a:buClr>
              <a:buSzPts val="900"/>
              <a:buNone/>
              <a:defRPr sz="90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62" name="Google Shape;62;p31"/>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63" name="Google Shape;63;p31"/>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64" name="Google Shape;64;p31"/>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5"/>
        <p:cNvGrpSpPr/>
        <p:nvPr/>
      </p:nvGrpSpPr>
      <p:grpSpPr>
        <a:xfrm>
          <a:off x="0" y="0"/>
          <a:ext cx="0" cy="0"/>
          <a:chOff x="0" y="0"/>
          <a:chExt cx="0" cy="0"/>
        </a:xfrm>
      </p:grpSpPr>
      <p:sp>
        <p:nvSpPr>
          <p:cNvPr id="66" name="Google Shape;66;p32"/>
          <p:cNvSpPr txBox="1">
            <a:spLocks noGrp="1"/>
          </p:cNvSpPr>
          <p:nvPr>
            <p:ph type="title"/>
          </p:nvPr>
        </p:nvSpPr>
        <p:spPr>
          <a:xfrm>
            <a:off x="628650" y="253869"/>
            <a:ext cx="7886700" cy="9942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67" name="Google Shape;67;p32"/>
          <p:cNvSpPr txBox="1">
            <a:spLocks noGrp="1"/>
          </p:cNvSpPr>
          <p:nvPr>
            <p:ph type="body" idx="1"/>
          </p:nvPr>
        </p:nvSpPr>
        <p:spPr>
          <a:xfrm rot="5400000">
            <a:off x="2940300" y="-942431"/>
            <a:ext cx="3263400" cy="78867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68" name="Google Shape;68;p32"/>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69" name="Google Shape;69;p32"/>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70" name="Google Shape;70;p32"/>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1"/>
        <p:cNvGrpSpPr/>
        <p:nvPr/>
      </p:nvGrpSpPr>
      <p:grpSpPr>
        <a:xfrm>
          <a:off x="0" y="0"/>
          <a:ext cx="0" cy="0"/>
          <a:chOff x="0" y="0"/>
          <a:chExt cx="0" cy="0"/>
        </a:xfrm>
      </p:grpSpPr>
      <p:sp>
        <p:nvSpPr>
          <p:cNvPr id="72" name="Google Shape;72;p33"/>
          <p:cNvSpPr txBox="1">
            <a:spLocks noGrp="1"/>
          </p:cNvSpPr>
          <p:nvPr>
            <p:ph type="title"/>
          </p:nvPr>
        </p:nvSpPr>
        <p:spPr>
          <a:xfrm rot="5400000">
            <a:off x="5350050" y="1467544"/>
            <a:ext cx="4359000" cy="19716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73" name="Google Shape;73;p33"/>
          <p:cNvSpPr txBox="1">
            <a:spLocks noGrp="1"/>
          </p:cNvSpPr>
          <p:nvPr>
            <p:ph type="body" idx="1"/>
          </p:nvPr>
        </p:nvSpPr>
        <p:spPr>
          <a:xfrm rot="5400000">
            <a:off x="1349475" y="-447056"/>
            <a:ext cx="4359000" cy="58008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74" name="Google Shape;74;p33"/>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75" name="Google Shape;75;p33"/>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76" name="Google Shape;76;p33"/>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Diapositiva de título">
  <p:cSld name="1_Diapositiva de título">
    <p:spTree>
      <p:nvGrpSpPr>
        <p:cNvPr id="1" name="Shape 14"/>
        <p:cNvGrpSpPr/>
        <p:nvPr/>
      </p:nvGrpSpPr>
      <p:grpSpPr>
        <a:xfrm>
          <a:off x="0" y="0"/>
          <a:ext cx="0" cy="0"/>
          <a:chOff x="0" y="0"/>
          <a:chExt cx="0" cy="0"/>
        </a:xfrm>
      </p:grpSpPr>
      <p:pic>
        <p:nvPicPr>
          <p:cNvPr id="15" name="Google Shape;15;p23" descr="Forma"/>
          <p:cNvPicPr preferRelativeResize="0"/>
          <p:nvPr/>
        </p:nvPicPr>
        <p:blipFill rotWithShape="1">
          <a:blip r:embed="rId2">
            <a:alphaModFix/>
          </a:blip>
          <a:srcRect/>
          <a:stretch/>
        </p:blipFill>
        <p:spPr>
          <a:xfrm>
            <a:off x="286" y="0"/>
            <a:ext cx="9143431" cy="51435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_Diapositiva de título">
  <p:cSld name="2_Diapositiva de título">
    <p:spTree>
      <p:nvGrpSpPr>
        <p:cNvPr id="1" name="Shape 16"/>
        <p:cNvGrpSpPr/>
        <p:nvPr/>
      </p:nvGrpSpPr>
      <p:grpSpPr>
        <a:xfrm>
          <a:off x="0" y="0"/>
          <a:ext cx="0" cy="0"/>
          <a:chOff x="0" y="0"/>
          <a:chExt cx="0" cy="0"/>
        </a:xfrm>
      </p:grpSpPr>
      <p:pic>
        <p:nvPicPr>
          <p:cNvPr id="17" name="Google Shape;17;p24" descr="Imagen que contiene Forma&#10;&#10;Descripción generada automáticamente"/>
          <p:cNvPicPr preferRelativeResize="0"/>
          <p:nvPr/>
        </p:nvPicPr>
        <p:blipFill rotWithShape="1">
          <a:blip r:embed="rId2">
            <a:alphaModFix/>
          </a:blip>
          <a:srcRect/>
          <a:stretch/>
        </p:blipFill>
        <p:spPr>
          <a:xfrm>
            <a:off x="286" y="0"/>
            <a:ext cx="9143431" cy="51435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8"/>
        <p:cNvGrpSpPr/>
        <p:nvPr/>
      </p:nvGrpSpPr>
      <p:grpSpPr>
        <a:xfrm>
          <a:off x="0" y="0"/>
          <a:ext cx="0" cy="0"/>
          <a:chOff x="0" y="0"/>
          <a:chExt cx="0" cy="0"/>
        </a:xfrm>
      </p:grpSpPr>
      <p:sp>
        <p:nvSpPr>
          <p:cNvPr id="19" name="Google Shape;19;p25"/>
          <p:cNvSpPr txBox="1">
            <a:spLocks noGrp="1"/>
          </p:cNvSpPr>
          <p:nvPr>
            <p:ph type="title"/>
          </p:nvPr>
        </p:nvSpPr>
        <p:spPr>
          <a:xfrm>
            <a:off x="628650" y="253869"/>
            <a:ext cx="7886700" cy="9942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20" name="Google Shape;20;p25"/>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21" name="Google Shape;21;p25"/>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2" name="Google Shape;22;p25"/>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3" name="Google Shape;23;p25"/>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4"/>
        <p:cNvGrpSpPr/>
        <p:nvPr/>
      </p:nvGrpSpPr>
      <p:grpSpPr>
        <a:xfrm>
          <a:off x="0" y="0"/>
          <a:ext cx="0" cy="0"/>
          <a:chOff x="0" y="0"/>
          <a:chExt cx="0" cy="0"/>
        </a:xfrm>
      </p:grpSpPr>
      <p:sp>
        <p:nvSpPr>
          <p:cNvPr id="25" name="Google Shape;25;p26"/>
          <p:cNvSpPr txBox="1">
            <a:spLocks noGrp="1"/>
          </p:cNvSpPr>
          <p:nvPr>
            <p:ph type="title"/>
          </p:nvPr>
        </p:nvSpPr>
        <p:spPr>
          <a:xfrm>
            <a:off x="623888" y="1282303"/>
            <a:ext cx="7886700" cy="2139600"/>
          </a:xfrm>
          <a:prstGeom prst="rect">
            <a:avLst/>
          </a:prstGeom>
          <a:noFill/>
          <a:ln>
            <a:noFill/>
          </a:ln>
        </p:spPr>
        <p:txBody>
          <a:bodyPr spcFirstLastPara="1" wrap="square" lIns="68575" tIns="34275" rIns="68575" bIns="34275" anchor="b" anchorCtr="0">
            <a:noAutofit/>
          </a:bodyPr>
          <a:lstStyle>
            <a:lvl1pPr marR="0" lvl="0" algn="l" rtl="0">
              <a:lnSpc>
                <a:spcPct val="90000"/>
              </a:lnSpc>
              <a:spcBef>
                <a:spcPts val="0"/>
              </a:spcBef>
              <a:spcAft>
                <a:spcPts val="0"/>
              </a:spcAft>
              <a:buClr>
                <a:schemeClr val="dk1"/>
              </a:buClr>
              <a:buSzPts val="4500"/>
              <a:buFont typeface="Calibri"/>
              <a:buNone/>
              <a:defRPr sz="45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26" name="Google Shape;26;p26"/>
          <p:cNvSpPr txBox="1">
            <a:spLocks noGrp="1"/>
          </p:cNvSpPr>
          <p:nvPr>
            <p:ph type="body" idx="1"/>
          </p:nvPr>
        </p:nvSpPr>
        <p:spPr>
          <a:xfrm>
            <a:off x="623888" y="3442097"/>
            <a:ext cx="7886700" cy="11253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rgbClr val="888888"/>
              </a:buClr>
              <a:buSzPts val="1800"/>
              <a:buNone/>
              <a:defRPr sz="1800">
                <a:solidFill>
                  <a:srgbClr val="888888"/>
                </a:solidFill>
              </a:defRPr>
            </a:lvl1pPr>
            <a:lvl2pPr marL="914400" lvl="1" indent="-228600" algn="l">
              <a:lnSpc>
                <a:spcPct val="90000"/>
              </a:lnSpc>
              <a:spcBef>
                <a:spcPts val="400"/>
              </a:spcBef>
              <a:spcAft>
                <a:spcPts val="0"/>
              </a:spcAft>
              <a:buClr>
                <a:srgbClr val="888888"/>
              </a:buClr>
              <a:buSzPts val="1500"/>
              <a:buNone/>
              <a:defRPr sz="1500">
                <a:solidFill>
                  <a:srgbClr val="888888"/>
                </a:solidFill>
              </a:defRPr>
            </a:lvl2pPr>
            <a:lvl3pPr marL="1371600" lvl="2" indent="-228600" algn="l">
              <a:lnSpc>
                <a:spcPct val="90000"/>
              </a:lnSpc>
              <a:spcBef>
                <a:spcPts val="400"/>
              </a:spcBef>
              <a:spcAft>
                <a:spcPts val="0"/>
              </a:spcAft>
              <a:buClr>
                <a:srgbClr val="888888"/>
              </a:buClr>
              <a:buSzPts val="1400"/>
              <a:buNone/>
              <a:defRPr sz="1400">
                <a:solidFill>
                  <a:srgbClr val="888888"/>
                </a:solidFill>
              </a:defRPr>
            </a:lvl3pPr>
            <a:lvl4pPr marL="1828800" lvl="3" indent="-228600" algn="l">
              <a:lnSpc>
                <a:spcPct val="90000"/>
              </a:lnSpc>
              <a:spcBef>
                <a:spcPts val="400"/>
              </a:spcBef>
              <a:spcAft>
                <a:spcPts val="0"/>
              </a:spcAft>
              <a:buClr>
                <a:srgbClr val="888888"/>
              </a:buClr>
              <a:buSzPts val="1200"/>
              <a:buNone/>
              <a:defRPr sz="1200">
                <a:solidFill>
                  <a:srgbClr val="888888"/>
                </a:solidFill>
              </a:defRPr>
            </a:lvl4pPr>
            <a:lvl5pPr marL="2286000" lvl="4" indent="-228600" algn="l">
              <a:lnSpc>
                <a:spcPct val="90000"/>
              </a:lnSpc>
              <a:spcBef>
                <a:spcPts val="400"/>
              </a:spcBef>
              <a:spcAft>
                <a:spcPts val="0"/>
              </a:spcAft>
              <a:buClr>
                <a:srgbClr val="888888"/>
              </a:buClr>
              <a:buSzPts val="1200"/>
              <a:buNone/>
              <a:defRPr sz="1200">
                <a:solidFill>
                  <a:srgbClr val="888888"/>
                </a:solidFill>
              </a:defRPr>
            </a:lvl5pPr>
            <a:lvl6pPr marL="2743200" lvl="5" indent="-228600" algn="l">
              <a:lnSpc>
                <a:spcPct val="90000"/>
              </a:lnSpc>
              <a:spcBef>
                <a:spcPts val="400"/>
              </a:spcBef>
              <a:spcAft>
                <a:spcPts val="0"/>
              </a:spcAft>
              <a:buClr>
                <a:srgbClr val="888888"/>
              </a:buClr>
              <a:buSzPts val="1200"/>
              <a:buNone/>
              <a:defRPr sz="1200">
                <a:solidFill>
                  <a:srgbClr val="888888"/>
                </a:solidFill>
              </a:defRPr>
            </a:lvl6pPr>
            <a:lvl7pPr marL="3200400" lvl="6" indent="-228600" algn="l">
              <a:lnSpc>
                <a:spcPct val="90000"/>
              </a:lnSpc>
              <a:spcBef>
                <a:spcPts val="400"/>
              </a:spcBef>
              <a:spcAft>
                <a:spcPts val="0"/>
              </a:spcAft>
              <a:buClr>
                <a:srgbClr val="888888"/>
              </a:buClr>
              <a:buSzPts val="1200"/>
              <a:buNone/>
              <a:defRPr sz="1200">
                <a:solidFill>
                  <a:srgbClr val="888888"/>
                </a:solidFill>
              </a:defRPr>
            </a:lvl7pPr>
            <a:lvl8pPr marL="3657600" lvl="7" indent="-228600" algn="l">
              <a:lnSpc>
                <a:spcPct val="90000"/>
              </a:lnSpc>
              <a:spcBef>
                <a:spcPts val="400"/>
              </a:spcBef>
              <a:spcAft>
                <a:spcPts val="0"/>
              </a:spcAft>
              <a:buClr>
                <a:srgbClr val="888888"/>
              </a:buClr>
              <a:buSzPts val="1200"/>
              <a:buNone/>
              <a:defRPr sz="1200">
                <a:solidFill>
                  <a:srgbClr val="888888"/>
                </a:solidFill>
              </a:defRPr>
            </a:lvl8pPr>
            <a:lvl9pPr marL="4114800" lvl="8" indent="-228600" algn="l">
              <a:lnSpc>
                <a:spcPct val="90000"/>
              </a:lnSpc>
              <a:spcBef>
                <a:spcPts val="400"/>
              </a:spcBef>
              <a:spcAft>
                <a:spcPts val="0"/>
              </a:spcAft>
              <a:buClr>
                <a:srgbClr val="888888"/>
              </a:buClr>
              <a:buSzPts val="1200"/>
              <a:buNone/>
              <a:defRPr sz="1200">
                <a:solidFill>
                  <a:srgbClr val="888888"/>
                </a:solidFill>
              </a:defRPr>
            </a:lvl9pPr>
          </a:lstStyle>
          <a:p>
            <a:endParaRPr/>
          </a:p>
        </p:txBody>
      </p:sp>
      <p:sp>
        <p:nvSpPr>
          <p:cNvPr id="27" name="Google Shape;27;p26"/>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8" name="Google Shape;28;p26"/>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9" name="Google Shape;29;p26"/>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0"/>
        <p:cNvGrpSpPr/>
        <p:nvPr/>
      </p:nvGrpSpPr>
      <p:grpSpPr>
        <a:xfrm>
          <a:off x="0" y="0"/>
          <a:ext cx="0" cy="0"/>
          <a:chOff x="0" y="0"/>
          <a:chExt cx="0" cy="0"/>
        </a:xfrm>
      </p:grpSpPr>
      <p:sp>
        <p:nvSpPr>
          <p:cNvPr id="31" name="Google Shape;31;p27"/>
          <p:cNvSpPr txBox="1">
            <a:spLocks noGrp="1"/>
          </p:cNvSpPr>
          <p:nvPr>
            <p:ph type="title"/>
          </p:nvPr>
        </p:nvSpPr>
        <p:spPr>
          <a:xfrm>
            <a:off x="628650" y="253869"/>
            <a:ext cx="7886700" cy="9942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32" name="Google Shape;32;p27"/>
          <p:cNvSpPr txBox="1">
            <a:spLocks noGrp="1"/>
          </p:cNvSpPr>
          <p:nvPr>
            <p:ph type="body" idx="1"/>
          </p:nvPr>
        </p:nvSpPr>
        <p:spPr>
          <a:xfrm>
            <a:off x="628650" y="1369219"/>
            <a:ext cx="3886200" cy="32634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33" name="Google Shape;33;p27"/>
          <p:cNvSpPr txBox="1">
            <a:spLocks noGrp="1"/>
          </p:cNvSpPr>
          <p:nvPr>
            <p:ph type="body" idx="2"/>
          </p:nvPr>
        </p:nvSpPr>
        <p:spPr>
          <a:xfrm>
            <a:off x="4629150" y="1369219"/>
            <a:ext cx="3886200" cy="32634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34" name="Google Shape;34;p27"/>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35" name="Google Shape;35;p27"/>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36" name="Google Shape;36;p27"/>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7"/>
        <p:cNvGrpSpPr/>
        <p:nvPr/>
      </p:nvGrpSpPr>
      <p:grpSpPr>
        <a:xfrm>
          <a:off x="0" y="0"/>
          <a:ext cx="0" cy="0"/>
          <a:chOff x="0" y="0"/>
          <a:chExt cx="0" cy="0"/>
        </a:xfrm>
      </p:grpSpPr>
      <p:sp>
        <p:nvSpPr>
          <p:cNvPr id="38" name="Google Shape;38;p28"/>
          <p:cNvSpPr txBox="1">
            <a:spLocks noGrp="1"/>
          </p:cNvSpPr>
          <p:nvPr>
            <p:ph type="title"/>
          </p:nvPr>
        </p:nvSpPr>
        <p:spPr>
          <a:xfrm>
            <a:off x="629841" y="273844"/>
            <a:ext cx="7886700" cy="9942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39" name="Google Shape;39;p28"/>
          <p:cNvSpPr txBox="1">
            <a:spLocks noGrp="1"/>
          </p:cNvSpPr>
          <p:nvPr>
            <p:ph type="body" idx="1"/>
          </p:nvPr>
        </p:nvSpPr>
        <p:spPr>
          <a:xfrm>
            <a:off x="629841" y="1260872"/>
            <a:ext cx="3868500" cy="618000"/>
          </a:xfrm>
          <a:prstGeom prst="rect">
            <a:avLst/>
          </a:prstGeom>
          <a:noFill/>
          <a:ln>
            <a:noFill/>
          </a:ln>
        </p:spPr>
        <p:txBody>
          <a:bodyPr spcFirstLastPara="1" wrap="square" lIns="68575" tIns="34275" rIns="68575" bIns="34275" anchor="b" anchorCtr="0">
            <a:normAutofit/>
          </a:bodyPr>
          <a:lstStyle>
            <a:lvl1pPr marL="457200" lvl="0" indent="-228600" algn="l">
              <a:lnSpc>
                <a:spcPct val="90000"/>
              </a:lnSpc>
              <a:spcBef>
                <a:spcPts val="800"/>
              </a:spcBef>
              <a:spcAft>
                <a:spcPts val="0"/>
              </a:spcAft>
              <a:buClr>
                <a:schemeClr val="dk1"/>
              </a:buClr>
              <a:buSzPts val="1800"/>
              <a:buNone/>
              <a:defRPr sz="1800" b="1"/>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40" name="Google Shape;40;p28"/>
          <p:cNvSpPr txBox="1">
            <a:spLocks noGrp="1"/>
          </p:cNvSpPr>
          <p:nvPr>
            <p:ph type="body" idx="2"/>
          </p:nvPr>
        </p:nvSpPr>
        <p:spPr>
          <a:xfrm>
            <a:off x="629841" y="1878806"/>
            <a:ext cx="3868500" cy="27636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41" name="Google Shape;41;p28"/>
          <p:cNvSpPr txBox="1">
            <a:spLocks noGrp="1"/>
          </p:cNvSpPr>
          <p:nvPr>
            <p:ph type="body" idx="3"/>
          </p:nvPr>
        </p:nvSpPr>
        <p:spPr>
          <a:xfrm>
            <a:off x="4629150" y="1260872"/>
            <a:ext cx="3887400" cy="618000"/>
          </a:xfrm>
          <a:prstGeom prst="rect">
            <a:avLst/>
          </a:prstGeom>
          <a:noFill/>
          <a:ln>
            <a:noFill/>
          </a:ln>
        </p:spPr>
        <p:txBody>
          <a:bodyPr spcFirstLastPara="1" wrap="square" lIns="68575" tIns="34275" rIns="68575" bIns="34275" anchor="b" anchorCtr="0">
            <a:normAutofit/>
          </a:bodyPr>
          <a:lstStyle>
            <a:lvl1pPr marL="457200" lvl="0" indent="-228600" algn="l">
              <a:lnSpc>
                <a:spcPct val="90000"/>
              </a:lnSpc>
              <a:spcBef>
                <a:spcPts val="800"/>
              </a:spcBef>
              <a:spcAft>
                <a:spcPts val="0"/>
              </a:spcAft>
              <a:buClr>
                <a:schemeClr val="dk1"/>
              </a:buClr>
              <a:buSzPts val="1800"/>
              <a:buNone/>
              <a:defRPr sz="1800" b="1"/>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42" name="Google Shape;42;p28"/>
          <p:cNvSpPr txBox="1">
            <a:spLocks noGrp="1"/>
          </p:cNvSpPr>
          <p:nvPr>
            <p:ph type="body" idx="4"/>
          </p:nvPr>
        </p:nvSpPr>
        <p:spPr>
          <a:xfrm>
            <a:off x="4629150" y="1878806"/>
            <a:ext cx="3887400" cy="27636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43" name="Google Shape;43;p28"/>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4" name="Google Shape;44;p28"/>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5" name="Google Shape;45;p28"/>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6"/>
        <p:cNvGrpSpPr/>
        <p:nvPr/>
      </p:nvGrpSpPr>
      <p:grpSpPr>
        <a:xfrm>
          <a:off x="0" y="0"/>
          <a:ext cx="0" cy="0"/>
          <a:chOff x="0" y="0"/>
          <a:chExt cx="0" cy="0"/>
        </a:xfrm>
      </p:grpSpPr>
      <p:sp>
        <p:nvSpPr>
          <p:cNvPr id="47" name="Google Shape;47;p29"/>
          <p:cNvSpPr txBox="1">
            <a:spLocks noGrp="1"/>
          </p:cNvSpPr>
          <p:nvPr>
            <p:ph type="title"/>
          </p:nvPr>
        </p:nvSpPr>
        <p:spPr>
          <a:xfrm>
            <a:off x="628650" y="253869"/>
            <a:ext cx="7886700" cy="9942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48" name="Google Shape;48;p29"/>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9" name="Google Shape;49;p29"/>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50" name="Google Shape;50;p29"/>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1"/>
        <p:cNvGrpSpPr/>
        <p:nvPr/>
      </p:nvGrpSpPr>
      <p:grpSpPr>
        <a:xfrm>
          <a:off x="0" y="0"/>
          <a:ext cx="0" cy="0"/>
          <a:chOff x="0" y="0"/>
          <a:chExt cx="0" cy="0"/>
        </a:xfrm>
      </p:grpSpPr>
      <p:sp>
        <p:nvSpPr>
          <p:cNvPr id="52" name="Google Shape;52;p30"/>
          <p:cNvSpPr txBox="1">
            <a:spLocks noGrp="1"/>
          </p:cNvSpPr>
          <p:nvPr>
            <p:ph type="title"/>
          </p:nvPr>
        </p:nvSpPr>
        <p:spPr>
          <a:xfrm>
            <a:off x="629841" y="342900"/>
            <a:ext cx="2949000" cy="1200300"/>
          </a:xfrm>
          <a:prstGeom prst="rect">
            <a:avLst/>
          </a:prstGeom>
          <a:noFill/>
          <a:ln>
            <a:noFill/>
          </a:ln>
        </p:spPr>
        <p:txBody>
          <a:bodyPr spcFirstLastPara="1" wrap="square" lIns="68575" tIns="34275" rIns="68575" bIns="34275" anchor="b" anchorCtr="0">
            <a:noAutofit/>
          </a:bodyPr>
          <a:lstStyle>
            <a:lvl1pPr marR="0" lvl="0" algn="l" rtl="0">
              <a:lnSpc>
                <a:spcPct val="90000"/>
              </a:lnSpc>
              <a:spcBef>
                <a:spcPts val="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53" name="Google Shape;53;p30"/>
          <p:cNvSpPr txBox="1">
            <a:spLocks noGrp="1"/>
          </p:cNvSpPr>
          <p:nvPr>
            <p:ph type="body" idx="1"/>
          </p:nvPr>
        </p:nvSpPr>
        <p:spPr>
          <a:xfrm>
            <a:off x="3887391" y="740569"/>
            <a:ext cx="4629300" cy="3655200"/>
          </a:xfrm>
          <a:prstGeom prst="rect">
            <a:avLst/>
          </a:prstGeom>
          <a:noFill/>
          <a:ln>
            <a:noFill/>
          </a:ln>
        </p:spPr>
        <p:txBody>
          <a:bodyPr spcFirstLastPara="1" wrap="square" lIns="68575" tIns="34275" rIns="68575" bIns="34275" anchor="t" anchorCtr="0">
            <a:normAutofit/>
          </a:bodyPr>
          <a:lstStyle>
            <a:lvl1pPr marL="457200" lvl="0" indent="-381000" algn="l">
              <a:lnSpc>
                <a:spcPct val="90000"/>
              </a:lnSpc>
              <a:spcBef>
                <a:spcPts val="800"/>
              </a:spcBef>
              <a:spcAft>
                <a:spcPts val="0"/>
              </a:spcAft>
              <a:buClr>
                <a:schemeClr val="dk1"/>
              </a:buClr>
              <a:buSzPts val="2400"/>
              <a:buChar char="•"/>
              <a:defRPr sz="2400"/>
            </a:lvl1pPr>
            <a:lvl2pPr marL="914400" lvl="1" indent="-361950" algn="l">
              <a:lnSpc>
                <a:spcPct val="90000"/>
              </a:lnSpc>
              <a:spcBef>
                <a:spcPts val="400"/>
              </a:spcBef>
              <a:spcAft>
                <a:spcPts val="0"/>
              </a:spcAft>
              <a:buClr>
                <a:schemeClr val="dk1"/>
              </a:buClr>
              <a:buSzPts val="2100"/>
              <a:buChar char="•"/>
              <a:defRPr sz="2100"/>
            </a:lvl2pPr>
            <a:lvl3pPr marL="1371600" lvl="2" indent="-342900" algn="l">
              <a:lnSpc>
                <a:spcPct val="90000"/>
              </a:lnSpc>
              <a:spcBef>
                <a:spcPts val="400"/>
              </a:spcBef>
              <a:spcAft>
                <a:spcPts val="0"/>
              </a:spcAft>
              <a:buClr>
                <a:schemeClr val="dk1"/>
              </a:buClr>
              <a:buSzPts val="1800"/>
              <a:buChar char="•"/>
              <a:defRPr sz="1800"/>
            </a:lvl3pPr>
            <a:lvl4pPr marL="1828800" lvl="3" indent="-323850" algn="l">
              <a:lnSpc>
                <a:spcPct val="90000"/>
              </a:lnSpc>
              <a:spcBef>
                <a:spcPts val="400"/>
              </a:spcBef>
              <a:spcAft>
                <a:spcPts val="0"/>
              </a:spcAft>
              <a:buClr>
                <a:schemeClr val="dk1"/>
              </a:buClr>
              <a:buSzPts val="1500"/>
              <a:buChar char="•"/>
              <a:defRPr sz="1500"/>
            </a:lvl4pPr>
            <a:lvl5pPr marL="2286000" lvl="4" indent="-323850" algn="l">
              <a:lnSpc>
                <a:spcPct val="90000"/>
              </a:lnSpc>
              <a:spcBef>
                <a:spcPts val="400"/>
              </a:spcBef>
              <a:spcAft>
                <a:spcPts val="0"/>
              </a:spcAft>
              <a:buClr>
                <a:schemeClr val="dk1"/>
              </a:buClr>
              <a:buSzPts val="1500"/>
              <a:buChar char="•"/>
              <a:defRPr sz="1500"/>
            </a:lvl5pPr>
            <a:lvl6pPr marL="2743200" lvl="5" indent="-323850" algn="l">
              <a:lnSpc>
                <a:spcPct val="90000"/>
              </a:lnSpc>
              <a:spcBef>
                <a:spcPts val="400"/>
              </a:spcBef>
              <a:spcAft>
                <a:spcPts val="0"/>
              </a:spcAft>
              <a:buClr>
                <a:schemeClr val="dk1"/>
              </a:buClr>
              <a:buSzPts val="1500"/>
              <a:buChar char="•"/>
              <a:defRPr sz="1500"/>
            </a:lvl6pPr>
            <a:lvl7pPr marL="3200400" lvl="6" indent="-323850" algn="l">
              <a:lnSpc>
                <a:spcPct val="90000"/>
              </a:lnSpc>
              <a:spcBef>
                <a:spcPts val="400"/>
              </a:spcBef>
              <a:spcAft>
                <a:spcPts val="0"/>
              </a:spcAft>
              <a:buClr>
                <a:schemeClr val="dk1"/>
              </a:buClr>
              <a:buSzPts val="1500"/>
              <a:buChar char="•"/>
              <a:defRPr sz="1500"/>
            </a:lvl7pPr>
            <a:lvl8pPr marL="3657600" lvl="7" indent="-323850" algn="l">
              <a:lnSpc>
                <a:spcPct val="90000"/>
              </a:lnSpc>
              <a:spcBef>
                <a:spcPts val="400"/>
              </a:spcBef>
              <a:spcAft>
                <a:spcPts val="0"/>
              </a:spcAft>
              <a:buClr>
                <a:schemeClr val="dk1"/>
              </a:buClr>
              <a:buSzPts val="1500"/>
              <a:buChar char="•"/>
              <a:defRPr sz="1500"/>
            </a:lvl8pPr>
            <a:lvl9pPr marL="4114800" lvl="8" indent="-323850" algn="l">
              <a:lnSpc>
                <a:spcPct val="90000"/>
              </a:lnSpc>
              <a:spcBef>
                <a:spcPts val="400"/>
              </a:spcBef>
              <a:spcAft>
                <a:spcPts val="0"/>
              </a:spcAft>
              <a:buClr>
                <a:schemeClr val="dk1"/>
              </a:buClr>
              <a:buSzPts val="1500"/>
              <a:buChar char="•"/>
              <a:defRPr sz="1500"/>
            </a:lvl9pPr>
          </a:lstStyle>
          <a:p>
            <a:endParaRPr/>
          </a:p>
        </p:txBody>
      </p:sp>
      <p:sp>
        <p:nvSpPr>
          <p:cNvPr id="54" name="Google Shape;54;p30"/>
          <p:cNvSpPr txBox="1">
            <a:spLocks noGrp="1"/>
          </p:cNvSpPr>
          <p:nvPr>
            <p:ph type="body" idx="2"/>
          </p:nvPr>
        </p:nvSpPr>
        <p:spPr>
          <a:xfrm>
            <a:off x="629841" y="1543050"/>
            <a:ext cx="2949000" cy="28587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chemeClr val="dk1"/>
              </a:buClr>
              <a:buSzPts val="1200"/>
              <a:buNone/>
              <a:defRPr sz="1200"/>
            </a:lvl1pPr>
            <a:lvl2pPr marL="914400" lvl="1" indent="-228600" algn="l">
              <a:lnSpc>
                <a:spcPct val="90000"/>
              </a:lnSpc>
              <a:spcBef>
                <a:spcPts val="400"/>
              </a:spcBef>
              <a:spcAft>
                <a:spcPts val="0"/>
              </a:spcAft>
              <a:buClr>
                <a:schemeClr val="dk1"/>
              </a:buClr>
              <a:buSzPts val="1100"/>
              <a:buNone/>
              <a:defRPr sz="1100"/>
            </a:lvl2pPr>
            <a:lvl3pPr marL="1371600" lvl="2" indent="-228600" algn="l">
              <a:lnSpc>
                <a:spcPct val="90000"/>
              </a:lnSpc>
              <a:spcBef>
                <a:spcPts val="400"/>
              </a:spcBef>
              <a:spcAft>
                <a:spcPts val="0"/>
              </a:spcAft>
              <a:buClr>
                <a:schemeClr val="dk1"/>
              </a:buClr>
              <a:buSzPts val="900"/>
              <a:buNone/>
              <a:defRPr sz="90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55" name="Google Shape;55;p30"/>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56" name="Google Shape;56;p30"/>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57" name="Google Shape;57;p30"/>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1"/>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7" name="Google Shape;7;p21"/>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marR="0" lvl="0" algn="l"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8" name="Google Shape;8;p21"/>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marR="0" lvl="0" algn="ctr"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9" name="Google Shape;9;p21"/>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pic>
        <p:nvPicPr>
          <p:cNvPr id="81" name="Google Shape;81;p1"/>
          <p:cNvPicPr preferRelativeResize="0"/>
          <p:nvPr/>
        </p:nvPicPr>
        <p:blipFill rotWithShape="1">
          <a:blip r:embed="rId3">
            <a:alphaModFix/>
          </a:blip>
          <a:srcRect/>
          <a:stretch/>
        </p:blipFill>
        <p:spPr>
          <a:xfrm>
            <a:off x="0" y="0"/>
            <a:ext cx="9144003" cy="5143501"/>
          </a:xfrm>
          <a:prstGeom prst="rect">
            <a:avLst/>
          </a:prstGeom>
          <a:noFill/>
          <a:ln>
            <a:noFill/>
          </a:ln>
        </p:spPr>
      </p:pic>
      <p:sp>
        <p:nvSpPr>
          <p:cNvPr id="82" name="Google Shape;82;p1"/>
          <p:cNvSpPr txBox="1"/>
          <p:nvPr/>
        </p:nvSpPr>
        <p:spPr>
          <a:xfrm>
            <a:off x="483935" y="2297504"/>
            <a:ext cx="8175900" cy="646500"/>
          </a:xfrm>
          <a:prstGeom prst="rect">
            <a:avLst/>
          </a:prstGeom>
          <a:noFill/>
          <a:ln>
            <a:noFill/>
          </a:ln>
        </p:spPr>
        <p:txBody>
          <a:bodyPr spcFirstLastPara="1" wrap="square" lIns="68575" tIns="68575" rIns="68575" bIns="68575" anchor="t" anchorCtr="0">
            <a:spAutoFit/>
          </a:bodyPr>
          <a:lstStyle/>
          <a:p>
            <a:pPr marL="0" marR="0" lvl="0" indent="0" algn="ctr" rtl="0">
              <a:lnSpc>
                <a:spcPct val="100000"/>
              </a:lnSpc>
              <a:spcBef>
                <a:spcPts val="0"/>
              </a:spcBef>
              <a:spcAft>
                <a:spcPts val="0"/>
              </a:spcAft>
              <a:buClr>
                <a:srgbClr val="000000"/>
              </a:buClr>
              <a:buSzPts val="3300"/>
              <a:buFont typeface="Arial"/>
              <a:buNone/>
            </a:pPr>
            <a:r>
              <a:rPr lang="es" sz="3300" b="1" dirty="0">
                <a:solidFill>
                  <a:schemeClr val="lt1"/>
                </a:solidFill>
                <a:latin typeface="Calibri"/>
                <a:ea typeface="Calibri"/>
                <a:cs typeface="Calibri"/>
                <a:sym typeface="Calibri"/>
              </a:rPr>
              <a:t>Horas de sueño</a:t>
            </a:r>
            <a:endParaRPr sz="3300" b="1" i="0" u="none" strike="noStrike" cap="none" dirty="0">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g22c1fd93389_0_69"/>
          <p:cNvSpPr txBox="1"/>
          <p:nvPr/>
        </p:nvSpPr>
        <p:spPr>
          <a:xfrm>
            <a:off x="5006100" y="1177875"/>
            <a:ext cx="3644400" cy="701100"/>
          </a:xfrm>
          <a:prstGeom prst="rect">
            <a:avLst/>
          </a:prstGeom>
          <a:noFill/>
          <a:ln>
            <a:noFill/>
          </a:ln>
        </p:spPr>
        <p:txBody>
          <a:bodyPr spcFirstLastPara="1" wrap="square" lIns="68575" tIns="68575" rIns="68575" bIns="68575" anchor="t" anchorCtr="0">
            <a:spAutoFit/>
          </a:bodyPr>
          <a:lstStyle/>
          <a:p>
            <a:pPr marL="0" lvl="0" indent="0" algn="l" rtl="0">
              <a:lnSpc>
                <a:spcPct val="115000"/>
              </a:lnSpc>
              <a:spcBef>
                <a:spcPts val="0"/>
              </a:spcBef>
              <a:spcAft>
                <a:spcPts val="0"/>
              </a:spcAft>
              <a:buNone/>
            </a:pPr>
            <a:r>
              <a:rPr lang="es" sz="1700">
                <a:solidFill>
                  <a:schemeClr val="dk1"/>
                </a:solidFill>
                <a:latin typeface="Calibri"/>
                <a:ea typeface="Calibri"/>
                <a:cs typeface="Calibri"/>
                <a:sym typeface="Calibri"/>
              </a:rPr>
              <a:t>A partir de las tablas de frecuencia para el grupo etario entre 15 y 24 años,</a:t>
            </a:r>
            <a:endParaRPr sz="1700">
              <a:solidFill>
                <a:schemeClr val="dk1"/>
              </a:solidFill>
              <a:latin typeface="Calibri"/>
              <a:ea typeface="Calibri"/>
              <a:cs typeface="Calibri"/>
              <a:sym typeface="Calibri"/>
            </a:endParaRPr>
          </a:p>
        </p:txBody>
      </p:sp>
      <p:sp>
        <p:nvSpPr>
          <p:cNvPr id="156" name="Google Shape;156;g22c1fd93389_0_69"/>
          <p:cNvSpPr txBox="1"/>
          <p:nvPr/>
        </p:nvSpPr>
        <p:spPr>
          <a:xfrm>
            <a:off x="375781" y="351069"/>
            <a:ext cx="8206800" cy="600154"/>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2900"/>
              <a:buFont typeface="Arial"/>
              <a:buNone/>
            </a:pPr>
            <a:r>
              <a:rPr lang="es" sz="3000" b="1" i="0" u="none" strike="noStrike" cap="none" dirty="0">
                <a:solidFill>
                  <a:srgbClr val="351C75"/>
                </a:solidFill>
                <a:latin typeface="Calibri"/>
                <a:ea typeface="Calibri"/>
                <a:cs typeface="Calibri"/>
                <a:sym typeface="Calibri"/>
              </a:rPr>
              <a:t>Actividad </a:t>
            </a:r>
            <a:r>
              <a:rPr lang="es" sz="3000" b="1" dirty="0">
                <a:solidFill>
                  <a:srgbClr val="351C75"/>
                </a:solidFill>
                <a:latin typeface="Calibri"/>
                <a:ea typeface="Calibri"/>
                <a:cs typeface="Calibri"/>
                <a:sym typeface="Calibri"/>
              </a:rPr>
              <a:t>2</a:t>
            </a:r>
            <a:endParaRPr sz="3000" b="1" i="0" u="none" strike="noStrike" cap="none" dirty="0">
              <a:solidFill>
                <a:srgbClr val="351C75"/>
              </a:solidFill>
              <a:latin typeface="Calibri"/>
              <a:ea typeface="Calibri"/>
              <a:cs typeface="Calibri"/>
              <a:sym typeface="Calibri"/>
            </a:endParaRPr>
          </a:p>
        </p:txBody>
      </p:sp>
      <p:graphicFrame>
        <p:nvGraphicFramePr>
          <p:cNvPr id="157" name="Google Shape;157;g22c1fd93389_0_69"/>
          <p:cNvGraphicFramePr/>
          <p:nvPr/>
        </p:nvGraphicFramePr>
        <p:xfrm>
          <a:off x="767475" y="1072750"/>
          <a:ext cx="3947550" cy="3813500"/>
        </p:xfrm>
        <a:graphic>
          <a:graphicData uri="http://schemas.openxmlformats.org/drawingml/2006/table">
            <a:tbl>
              <a:tblPr>
                <a:noFill/>
                <a:tableStyleId>{B7DCDE3A-A03D-433A-945F-D13F1AE0BC61}</a:tableStyleId>
              </a:tblPr>
              <a:tblGrid>
                <a:gridCol w="1315850">
                  <a:extLst>
                    <a:ext uri="{9D8B030D-6E8A-4147-A177-3AD203B41FA5}">
                      <a16:colId xmlns:a16="http://schemas.microsoft.com/office/drawing/2014/main" val="20000"/>
                    </a:ext>
                  </a:extLst>
                </a:gridCol>
                <a:gridCol w="1315850">
                  <a:extLst>
                    <a:ext uri="{9D8B030D-6E8A-4147-A177-3AD203B41FA5}">
                      <a16:colId xmlns:a16="http://schemas.microsoft.com/office/drawing/2014/main" val="20001"/>
                    </a:ext>
                  </a:extLst>
                </a:gridCol>
                <a:gridCol w="1315850">
                  <a:extLst>
                    <a:ext uri="{9D8B030D-6E8A-4147-A177-3AD203B41FA5}">
                      <a16:colId xmlns:a16="http://schemas.microsoft.com/office/drawing/2014/main" val="20002"/>
                    </a:ext>
                  </a:extLst>
                </a:gridCol>
              </a:tblGrid>
              <a:tr h="381350">
                <a:tc rowSpan="2">
                  <a:txBody>
                    <a:bodyPr/>
                    <a:lstStyle/>
                    <a:p>
                      <a:pPr marL="0" lvl="0" indent="0" algn="ctr" rtl="0">
                        <a:spcBef>
                          <a:spcPts val="0"/>
                        </a:spcBef>
                        <a:spcAft>
                          <a:spcPts val="0"/>
                        </a:spcAft>
                        <a:buNone/>
                      </a:pPr>
                      <a:r>
                        <a:rPr lang="es" sz="1300">
                          <a:latin typeface="Calibri"/>
                          <a:ea typeface="Calibri"/>
                          <a:cs typeface="Calibri"/>
                          <a:sym typeface="Calibri"/>
                        </a:rPr>
                        <a:t>Horas de sueño</a:t>
                      </a:r>
                      <a:endParaRPr sz="1300">
                        <a:latin typeface="Calibri"/>
                        <a:ea typeface="Calibri"/>
                        <a:cs typeface="Calibri"/>
                        <a:sym typeface="Calibri"/>
                      </a:endParaRPr>
                    </a:p>
                  </a:txBody>
                  <a:tcPr marL="91425" marR="91425" marT="91425" marB="91425" anchor="ctr">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solidFill>
                      <a:srgbClr val="F3F3F3"/>
                    </a:solidFill>
                  </a:tcPr>
                </a:tc>
                <a:tc gridSpan="2">
                  <a:txBody>
                    <a:bodyPr/>
                    <a:lstStyle/>
                    <a:p>
                      <a:pPr marL="0" lvl="0" indent="0" algn="ctr" rtl="0">
                        <a:spcBef>
                          <a:spcPts val="0"/>
                        </a:spcBef>
                        <a:spcAft>
                          <a:spcPts val="0"/>
                        </a:spcAft>
                        <a:buNone/>
                      </a:pPr>
                      <a:r>
                        <a:rPr lang="es" sz="1300">
                          <a:latin typeface="Calibri"/>
                          <a:ea typeface="Calibri"/>
                          <a:cs typeface="Calibri"/>
                          <a:sym typeface="Calibri"/>
                        </a:rPr>
                        <a:t>Grupo etario 15 - 24 años</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solidFill>
                      <a:srgbClr val="F3F3F3"/>
                    </a:solidFill>
                  </a:tcPr>
                </a:tc>
                <a:tc hMerge="1">
                  <a:txBody>
                    <a:bodyPr/>
                    <a:lstStyle/>
                    <a:p>
                      <a:endParaRPr lang="es-CL"/>
                    </a:p>
                  </a:txBody>
                  <a:tcPr/>
                </a:tc>
                <a:extLst>
                  <a:ext uri="{0D108BD9-81ED-4DB2-BD59-A6C34878D82A}">
                    <a16:rowId xmlns:a16="http://schemas.microsoft.com/office/drawing/2014/main" val="10000"/>
                  </a:ext>
                </a:extLst>
              </a:tr>
              <a:tr h="381350">
                <a:tc vMerge="1">
                  <a:txBody>
                    <a:bodyPr/>
                    <a:lstStyle/>
                    <a:p>
                      <a:endParaRPr lang="es-CL"/>
                    </a:p>
                  </a:txBody>
                  <a:tcPr/>
                </a:tc>
                <a:tc>
                  <a:txBody>
                    <a:bodyPr/>
                    <a:lstStyle/>
                    <a:p>
                      <a:pPr marL="0" lvl="0" indent="0" algn="ctr" rtl="0">
                        <a:spcBef>
                          <a:spcPts val="0"/>
                        </a:spcBef>
                        <a:spcAft>
                          <a:spcPts val="0"/>
                        </a:spcAft>
                        <a:buNone/>
                      </a:pPr>
                      <a:r>
                        <a:rPr lang="es" sz="1300">
                          <a:latin typeface="Calibri"/>
                          <a:ea typeface="Calibri"/>
                          <a:cs typeface="Calibri"/>
                          <a:sym typeface="Calibri"/>
                        </a:rPr>
                        <a:t>hombres</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300">
                          <a:latin typeface="Calibri"/>
                          <a:ea typeface="Calibri"/>
                          <a:cs typeface="Calibri"/>
                          <a:sym typeface="Calibri"/>
                        </a:rPr>
                        <a:t>mujeres</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solidFill>
                      <a:srgbClr val="F3F3F3"/>
                    </a:solidFill>
                  </a:tcPr>
                </a:tc>
                <a:extLst>
                  <a:ext uri="{0D108BD9-81ED-4DB2-BD59-A6C34878D82A}">
                    <a16:rowId xmlns:a16="http://schemas.microsoft.com/office/drawing/2014/main" val="10001"/>
                  </a:ext>
                </a:extLst>
              </a:tr>
              <a:tr h="381350">
                <a:tc>
                  <a:txBody>
                    <a:bodyPr/>
                    <a:lstStyle/>
                    <a:p>
                      <a:pPr marL="0" lvl="0" indent="0" algn="ctr" rtl="0">
                        <a:spcBef>
                          <a:spcPts val="0"/>
                        </a:spcBef>
                        <a:spcAft>
                          <a:spcPts val="0"/>
                        </a:spcAft>
                        <a:buNone/>
                      </a:pPr>
                      <a:r>
                        <a:rPr lang="es" sz="1300">
                          <a:latin typeface="Calibri"/>
                          <a:ea typeface="Calibri"/>
                          <a:cs typeface="Calibri"/>
                          <a:sym typeface="Calibri"/>
                        </a:rPr>
                        <a:t>[0,1)</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0</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0</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extLst>
                  <a:ext uri="{0D108BD9-81ED-4DB2-BD59-A6C34878D82A}">
                    <a16:rowId xmlns:a16="http://schemas.microsoft.com/office/drawing/2014/main" val="10002"/>
                  </a:ext>
                </a:extLst>
              </a:tr>
              <a:tr h="381350">
                <a:tc>
                  <a:txBody>
                    <a:bodyPr/>
                    <a:lstStyle/>
                    <a:p>
                      <a:pPr marL="0" lvl="0" indent="0" algn="ctr" rtl="0">
                        <a:spcBef>
                          <a:spcPts val="0"/>
                        </a:spcBef>
                        <a:spcAft>
                          <a:spcPts val="0"/>
                        </a:spcAft>
                        <a:buNone/>
                      </a:pPr>
                      <a:r>
                        <a:rPr lang="es" sz="1300">
                          <a:latin typeface="Calibri"/>
                          <a:ea typeface="Calibri"/>
                          <a:cs typeface="Calibri"/>
                          <a:sym typeface="Calibri"/>
                        </a:rPr>
                        <a:t>[1,2)</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0</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0</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extLst>
                  <a:ext uri="{0D108BD9-81ED-4DB2-BD59-A6C34878D82A}">
                    <a16:rowId xmlns:a16="http://schemas.microsoft.com/office/drawing/2014/main" val="10003"/>
                  </a:ext>
                </a:extLst>
              </a:tr>
              <a:tr h="381350">
                <a:tc>
                  <a:txBody>
                    <a:bodyPr/>
                    <a:lstStyle/>
                    <a:p>
                      <a:pPr marL="0" lvl="0" indent="0" algn="ctr" rtl="0">
                        <a:spcBef>
                          <a:spcPts val="0"/>
                        </a:spcBef>
                        <a:spcAft>
                          <a:spcPts val="0"/>
                        </a:spcAft>
                        <a:buNone/>
                      </a:pPr>
                      <a:r>
                        <a:rPr lang="es" sz="1300">
                          <a:latin typeface="Calibri"/>
                          <a:ea typeface="Calibri"/>
                          <a:cs typeface="Calibri"/>
                          <a:sym typeface="Calibri"/>
                        </a:rPr>
                        <a:t>[2,3)</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0</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0</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extLst>
                  <a:ext uri="{0D108BD9-81ED-4DB2-BD59-A6C34878D82A}">
                    <a16:rowId xmlns:a16="http://schemas.microsoft.com/office/drawing/2014/main" val="10004"/>
                  </a:ext>
                </a:extLst>
              </a:tr>
              <a:tr h="381350">
                <a:tc>
                  <a:txBody>
                    <a:bodyPr/>
                    <a:lstStyle/>
                    <a:p>
                      <a:pPr marL="0" lvl="0" indent="0" algn="ctr" rtl="0">
                        <a:spcBef>
                          <a:spcPts val="0"/>
                        </a:spcBef>
                        <a:spcAft>
                          <a:spcPts val="0"/>
                        </a:spcAft>
                        <a:buNone/>
                      </a:pPr>
                      <a:r>
                        <a:rPr lang="es" sz="1300">
                          <a:latin typeface="Calibri"/>
                          <a:ea typeface="Calibri"/>
                          <a:cs typeface="Calibri"/>
                          <a:sym typeface="Calibri"/>
                        </a:rPr>
                        <a:t>[3,4)</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0</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0</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extLst>
                  <a:ext uri="{0D108BD9-81ED-4DB2-BD59-A6C34878D82A}">
                    <a16:rowId xmlns:a16="http://schemas.microsoft.com/office/drawing/2014/main" val="10005"/>
                  </a:ext>
                </a:extLst>
              </a:tr>
              <a:tr h="381350">
                <a:tc>
                  <a:txBody>
                    <a:bodyPr/>
                    <a:lstStyle/>
                    <a:p>
                      <a:pPr marL="0" lvl="0" indent="0" algn="ctr" rtl="0">
                        <a:spcBef>
                          <a:spcPts val="0"/>
                        </a:spcBef>
                        <a:spcAft>
                          <a:spcPts val="0"/>
                        </a:spcAft>
                        <a:buNone/>
                      </a:pPr>
                      <a:r>
                        <a:rPr lang="es" sz="1300">
                          <a:latin typeface="Calibri"/>
                          <a:ea typeface="Calibri"/>
                          <a:cs typeface="Calibri"/>
                          <a:sym typeface="Calibri"/>
                        </a:rPr>
                        <a:t>[4,5)</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0</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0</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extLst>
                  <a:ext uri="{0D108BD9-81ED-4DB2-BD59-A6C34878D82A}">
                    <a16:rowId xmlns:a16="http://schemas.microsoft.com/office/drawing/2014/main" val="10006"/>
                  </a:ext>
                </a:extLst>
              </a:tr>
              <a:tr h="381350">
                <a:tc>
                  <a:txBody>
                    <a:bodyPr/>
                    <a:lstStyle/>
                    <a:p>
                      <a:pPr marL="0" lvl="0" indent="0" algn="ctr" rtl="0">
                        <a:spcBef>
                          <a:spcPts val="0"/>
                        </a:spcBef>
                        <a:spcAft>
                          <a:spcPts val="0"/>
                        </a:spcAft>
                        <a:buNone/>
                      </a:pPr>
                      <a:r>
                        <a:rPr lang="es" sz="1300">
                          <a:latin typeface="Calibri"/>
                          <a:ea typeface="Calibri"/>
                          <a:cs typeface="Calibri"/>
                          <a:sym typeface="Calibri"/>
                        </a:rPr>
                        <a:t>[5,6)</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3</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5</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extLst>
                  <a:ext uri="{0D108BD9-81ED-4DB2-BD59-A6C34878D82A}">
                    <a16:rowId xmlns:a16="http://schemas.microsoft.com/office/drawing/2014/main" val="10007"/>
                  </a:ext>
                </a:extLst>
              </a:tr>
              <a:tr h="381350">
                <a:tc>
                  <a:txBody>
                    <a:bodyPr/>
                    <a:lstStyle/>
                    <a:p>
                      <a:pPr marL="0" lvl="0" indent="0" algn="ctr" rtl="0">
                        <a:spcBef>
                          <a:spcPts val="0"/>
                        </a:spcBef>
                        <a:spcAft>
                          <a:spcPts val="0"/>
                        </a:spcAft>
                        <a:buNone/>
                      </a:pPr>
                      <a:r>
                        <a:rPr lang="es" sz="1300">
                          <a:latin typeface="Calibri"/>
                          <a:ea typeface="Calibri"/>
                          <a:cs typeface="Calibri"/>
                          <a:sym typeface="Calibri"/>
                        </a:rPr>
                        <a:t>[6,7)</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20</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29</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extLst>
                  <a:ext uri="{0D108BD9-81ED-4DB2-BD59-A6C34878D82A}">
                    <a16:rowId xmlns:a16="http://schemas.microsoft.com/office/drawing/2014/main" val="10008"/>
                  </a:ext>
                </a:extLst>
              </a:tr>
              <a:tr h="381350">
                <a:tc>
                  <a:txBody>
                    <a:bodyPr/>
                    <a:lstStyle/>
                    <a:p>
                      <a:pPr marL="0" lvl="0" indent="0" algn="ctr" rtl="0">
                        <a:spcBef>
                          <a:spcPts val="0"/>
                        </a:spcBef>
                        <a:spcAft>
                          <a:spcPts val="0"/>
                        </a:spcAft>
                        <a:buNone/>
                      </a:pPr>
                      <a:r>
                        <a:rPr lang="es" sz="1300">
                          <a:latin typeface="Calibri"/>
                          <a:ea typeface="Calibri"/>
                          <a:cs typeface="Calibri"/>
                          <a:sym typeface="Calibri"/>
                        </a:rPr>
                        <a:t>…</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extLst>
                  <a:ext uri="{0D108BD9-81ED-4DB2-BD59-A6C34878D82A}">
                    <a16:rowId xmlns:a16="http://schemas.microsoft.com/office/drawing/2014/main" val="10009"/>
                  </a:ext>
                </a:extLst>
              </a:tr>
            </a:tbl>
          </a:graphicData>
        </a:graphic>
      </p:graphicFrame>
      <p:sp>
        <p:nvSpPr>
          <p:cNvPr id="158" name="Google Shape;158;g22c1fd93389_0_69"/>
          <p:cNvSpPr txBox="1"/>
          <p:nvPr/>
        </p:nvSpPr>
        <p:spPr>
          <a:xfrm>
            <a:off x="5006100" y="1966050"/>
            <a:ext cx="3930600" cy="2846154"/>
          </a:xfrm>
          <a:prstGeom prst="rect">
            <a:avLst/>
          </a:prstGeom>
          <a:noFill/>
          <a:ln>
            <a:noFill/>
          </a:ln>
        </p:spPr>
        <p:txBody>
          <a:bodyPr spcFirstLastPara="1" wrap="square" lIns="68575" tIns="68575" rIns="68575" bIns="68575" anchor="t" anchorCtr="0">
            <a:spAutoFit/>
          </a:bodyPr>
          <a:lstStyle/>
          <a:p>
            <a:pPr marL="457200" lvl="0" indent="-336550" algn="l" rtl="0">
              <a:lnSpc>
                <a:spcPct val="115000"/>
              </a:lnSpc>
              <a:spcBef>
                <a:spcPts val="0"/>
              </a:spcBef>
              <a:spcAft>
                <a:spcPts val="0"/>
              </a:spcAft>
              <a:buClr>
                <a:schemeClr val="dk1"/>
              </a:buClr>
              <a:buSzPts val="1700"/>
              <a:buChar char="●"/>
            </a:pPr>
            <a:r>
              <a:rPr lang="es" sz="1700" dirty="0">
                <a:solidFill>
                  <a:schemeClr val="dk1"/>
                </a:solidFill>
                <a:latin typeface="Calibri"/>
                <a:ea typeface="Calibri"/>
                <a:cs typeface="Calibri"/>
                <a:sym typeface="Calibri"/>
              </a:rPr>
              <a:t>Construya los histogramas para hombres y mujeres.</a:t>
            </a:r>
            <a:endParaRPr sz="1700" dirty="0">
              <a:solidFill>
                <a:schemeClr val="dk1"/>
              </a:solidFill>
              <a:latin typeface="Calibri"/>
              <a:ea typeface="Calibri"/>
              <a:cs typeface="Calibri"/>
              <a:sym typeface="Calibri"/>
            </a:endParaRPr>
          </a:p>
          <a:p>
            <a:pPr marL="457200" lvl="0" indent="-336550" algn="l" rtl="0">
              <a:lnSpc>
                <a:spcPct val="115000"/>
              </a:lnSpc>
              <a:spcBef>
                <a:spcPts val="0"/>
              </a:spcBef>
              <a:spcAft>
                <a:spcPts val="0"/>
              </a:spcAft>
              <a:buClr>
                <a:schemeClr val="dk1"/>
              </a:buClr>
              <a:buSzPts val="1700"/>
              <a:buChar char="●"/>
            </a:pPr>
            <a:r>
              <a:rPr lang="es" sz="1700" dirty="0">
                <a:solidFill>
                  <a:schemeClr val="dk1"/>
                </a:solidFill>
                <a:latin typeface="Calibri"/>
                <a:ea typeface="Calibri"/>
                <a:cs typeface="Calibri"/>
                <a:sym typeface="Calibri"/>
              </a:rPr>
              <a:t>Identifique y delimite las zona de horas recomendadas sobre el histograma.</a:t>
            </a:r>
            <a:endParaRPr sz="1700" dirty="0">
              <a:solidFill>
                <a:schemeClr val="dk1"/>
              </a:solidFill>
            </a:endParaRPr>
          </a:p>
          <a:p>
            <a:pPr marL="457200" lvl="0" indent="-336550" algn="l" rtl="0">
              <a:lnSpc>
                <a:spcPct val="115000"/>
              </a:lnSpc>
              <a:spcBef>
                <a:spcPts val="0"/>
              </a:spcBef>
              <a:spcAft>
                <a:spcPts val="0"/>
              </a:spcAft>
              <a:buClr>
                <a:schemeClr val="dk1"/>
              </a:buClr>
              <a:buSzPts val="1700"/>
              <a:buChar char="●"/>
            </a:pPr>
            <a:r>
              <a:rPr lang="es" sz="1700" dirty="0">
                <a:solidFill>
                  <a:schemeClr val="dk1"/>
                </a:solidFill>
                <a:latin typeface="Calibri"/>
                <a:ea typeface="Calibri"/>
                <a:cs typeface="Calibri"/>
                <a:sym typeface="Calibri"/>
              </a:rPr>
              <a:t>¿Es posible notar que hay un grupo (hombres o mujeres) en donde hay más personas que duermen lo recomendado?</a:t>
            </a:r>
            <a:endParaRPr sz="2400" dirty="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g22cff7fce4d_0_2"/>
          <p:cNvSpPr txBox="1"/>
          <p:nvPr/>
        </p:nvSpPr>
        <p:spPr>
          <a:xfrm>
            <a:off x="375781" y="351069"/>
            <a:ext cx="8206800" cy="600154"/>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2900"/>
              <a:buFont typeface="Arial"/>
              <a:buNone/>
            </a:pPr>
            <a:r>
              <a:rPr lang="es" sz="3000" b="1" i="0" u="none" strike="noStrike" cap="none" dirty="0">
                <a:solidFill>
                  <a:srgbClr val="351C75"/>
                </a:solidFill>
                <a:latin typeface="Calibri"/>
                <a:ea typeface="Calibri"/>
                <a:cs typeface="Calibri"/>
                <a:sym typeface="Calibri"/>
              </a:rPr>
              <a:t>Actividad </a:t>
            </a:r>
            <a:r>
              <a:rPr lang="es" sz="3000" b="1" dirty="0">
                <a:solidFill>
                  <a:srgbClr val="351C75"/>
                </a:solidFill>
                <a:latin typeface="Calibri"/>
                <a:ea typeface="Calibri"/>
                <a:cs typeface="Calibri"/>
                <a:sym typeface="Calibri"/>
              </a:rPr>
              <a:t>2</a:t>
            </a:r>
            <a:endParaRPr sz="3000" b="1" i="0" u="none" strike="noStrike" cap="none" dirty="0">
              <a:solidFill>
                <a:srgbClr val="351C75"/>
              </a:solidFill>
              <a:latin typeface="Calibri"/>
              <a:ea typeface="Calibri"/>
              <a:cs typeface="Calibri"/>
              <a:sym typeface="Calibri"/>
            </a:endParaRPr>
          </a:p>
        </p:txBody>
      </p:sp>
      <p:pic>
        <p:nvPicPr>
          <p:cNvPr id="165" name="Google Shape;165;g22cff7fce4d_0_2"/>
          <p:cNvPicPr preferRelativeResize="0"/>
          <p:nvPr/>
        </p:nvPicPr>
        <p:blipFill>
          <a:blip r:embed="rId3">
            <a:alphaModFix/>
          </a:blip>
          <a:stretch>
            <a:fillRect/>
          </a:stretch>
        </p:blipFill>
        <p:spPr>
          <a:xfrm>
            <a:off x="375775" y="1322175"/>
            <a:ext cx="4196224" cy="2722817"/>
          </a:xfrm>
          <a:prstGeom prst="rect">
            <a:avLst/>
          </a:prstGeom>
          <a:noFill/>
          <a:ln>
            <a:noFill/>
          </a:ln>
        </p:spPr>
      </p:pic>
      <p:pic>
        <p:nvPicPr>
          <p:cNvPr id="166" name="Google Shape;166;g22cff7fce4d_0_2"/>
          <p:cNvPicPr preferRelativeResize="0"/>
          <p:nvPr/>
        </p:nvPicPr>
        <p:blipFill>
          <a:blip r:embed="rId4">
            <a:alphaModFix/>
          </a:blip>
          <a:stretch>
            <a:fillRect/>
          </a:stretch>
        </p:blipFill>
        <p:spPr>
          <a:xfrm>
            <a:off x="4749666" y="1322175"/>
            <a:ext cx="4196210" cy="27228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g22cff7fce4d_0_12"/>
          <p:cNvSpPr txBox="1"/>
          <p:nvPr/>
        </p:nvSpPr>
        <p:spPr>
          <a:xfrm>
            <a:off x="375781" y="351069"/>
            <a:ext cx="8206800" cy="5541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2900"/>
              <a:buFont typeface="Arial"/>
              <a:buNone/>
            </a:pPr>
            <a:r>
              <a:rPr lang="es" sz="2700" b="1" dirty="0">
                <a:solidFill>
                  <a:srgbClr val="351C75"/>
                </a:solidFill>
                <a:latin typeface="Calibri"/>
                <a:ea typeface="Calibri"/>
                <a:cs typeface="Calibri"/>
                <a:sym typeface="Calibri"/>
              </a:rPr>
              <a:t>Reflexionemos</a:t>
            </a:r>
            <a:endParaRPr sz="2700" b="1" i="0" u="none" strike="noStrike" cap="none" dirty="0">
              <a:solidFill>
                <a:srgbClr val="351C75"/>
              </a:solidFill>
              <a:latin typeface="Calibri"/>
              <a:ea typeface="Calibri"/>
              <a:cs typeface="Calibri"/>
              <a:sym typeface="Calibri"/>
            </a:endParaRPr>
          </a:p>
        </p:txBody>
      </p:sp>
      <p:pic>
        <p:nvPicPr>
          <p:cNvPr id="173" name="Google Shape;173;g22cff7fce4d_0_12"/>
          <p:cNvPicPr preferRelativeResize="0"/>
          <p:nvPr/>
        </p:nvPicPr>
        <p:blipFill>
          <a:blip r:embed="rId3">
            <a:alphaModFix/>
          </a:blip>
          <a:stretch>
            <a:fillRect/>
          </a:stretch>
        </p:blipFill>
        <p:spPr>
          <a:xfrm>
            <a:off x="419325" y="1206963"/>
            <a:ext cx="3938260" cy="2555438"/>
          </a:xfrm>
          <a:prstGeom prst="rect">
            <a:avLst/>
          </a:prstGeom>
          <a:noFill/>
          <a:ln>
            <a:noFill/>
          </a:ln>
        </p:spPr>
      </p:pic>
      <p:pic>
        <p:nvPicPr>
          <p:cNvPr id="174" name="Google Shape;174;g22cff7fce4d_0_12"/>
          <p:cNvPicPr preferRelativeResize="0"/>
          <p:nvPr/>
        </p:nvPicPr>
        <p:blipFill>
          <a:blip r:embed="rId4">
            <a:alphaModFix/>
          </a:blip>
          <a:stretch>
            <a:fillRect/>
          </a:stretch>
        </p:blipFill>
        <p:spPr>
          <a:xfrm>
            <a:off x="4881484" y="1206974"/>
            <a:ext cx="3938216" cy="2555425"/>
          </a:xfrm>
          <a:prstGeom prst="rect">
            <a:avLst/>
          </a:prstGeom>
          <a:noFill/>
          <a:ln>
            <a:noFill/>
          </a:ln>
        </p:spPr>
      </p:pic>
      <p:sp>
        <p:nvSpPr>
          <p:cNvPr id="175" name="Google Shape;175;g22cff7fce4d_0_12"/>
          <p:cNvSpPr txBox="1"/>
          <p:nvPr/>
        </p:nvSpPr>
        <p:spPr>
          <a:xfrm>
            <a:off x="1299175" y="4344850"/>
            <a:ext cx="3582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176" name="Google Shape;176;g22cff7fce4d_0_12"/>
          <p:cNvSpPr/>
          <p:nvPr/>
        </p:nvSpPr>
        <p:spPr>
          <a:xfrm>
            <a:off x="527975" y="3933175"/>
            <a:ext cx="8497200" cy="965400"/>
          </a:xfrm>
          <a:prstGeom prst="rect">
            <a:avLst/>
          </a:prstGeom>
          <a:solidFill>
            <a:srgbClr val="F3F3F3"/>
          </a:solidFill>
          <a:ln>
            <a:noFill/>
          </a:ln>
        </p:spPr>
        <p:txBody>
          <a:bodyPr spcFirstLastPara="1" wrap="square" lIns="68575" tIns="68575" rIns="68575" bIns="68575" anchor="t" anchorCtr="0">
            <a:noAutofit/>
          </a:bodyPr>
          <a:lstStyle/>
          <a:p>
            <a:pPr marL="0" lvl="0" indent="0" algn="l" rtl="0">
              <a:lnSpc>
                <a:spcPct val="115000"/>
              </a:lnSpc>
              <a:spcBef>
                <a:spcPts val="0"/>
              </a:spcBef>
              <a:spcAft>
                <a:spcPts val="0"/>
              </a:spcAft>
              <a:buNone/>
            </a:pPr>
            <a:r>
              <a:rPr lang="es" sz="1700">
                <a:solidFill>
                  <a:schemeClr val="dk1"/>
                </a:solidFill>
                <a:latin typeface="Calibri"/>
                <a:ea typeface="Calibri"/>
                <a:cs typeface="Calibri"/>
                <a:sym typeface="Calibri"/>
              </a:rPr>
              <a:t>En las mujeres hay más personas que duermen lo recomendado ¿podemos concluir de lo anterior que para este grupo etario las mujeres cumplen mejor la recomendación de horas de sueño que los hombres?</a:t>
            </a:r>
            <a:endParaRPr sz="17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600">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19"/>
          <p:cNvSpPr txBox="1"/>
          <p:nvPr/>
        </p:nvSpPr>
        <p:spPr>
          <a:xfrm>
            <a:off x="395156" y="479594"/>
            <a:ext cx="8206800" cy="5541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2900"/>
              <a:buFont typeface="Arial"/>
              <a:buNone/>
            </a:pPr>
            <a:r>
              <a:rPr lang="es" sz="2700" b="1" dirty="0">
                <a:solidFill>
                  <a:srgbClr val="351C75"/>
                </a:solidFill>
                <a:latin typeface="Calibri"/>
                <a:ea typeface="Calibri"/>
                <a:cs typeface="Calibri"/>
                <a:sym typeface="Calibri"/>
              </a:rPr>
              <a:t>Actividad 3</a:t>
            </a:r>
            <a:endParaRPr sz="2700" b="1" i="0" u="none" strike="noStrike" cap="none" dirty="0">
              <a:solidFill>
                <a:srgbClr val="351C75"/>
              </a:solidFill>
              <a:latin typeface="Calibri"/>
              <a:ea typeface="Calibri"/>
              <a:cs typeface="Calibri"/>
              <a:sym typeface="Calibri"/>
            </a:endParaRPr>
          </a:p>
        </p:txBody>
      </p:sp>
      <p:sp>
        <p:nvSpPr>
          <p:cNvPr id="183" name="Google Shape;183;p19"/>
          <p:cNvSpPr txBox="1"/>
          <p:nvPr/>
        </p:nvSpPr>
        <p:spPr>
          <a:xfrm>
            <a:off x="769650" y="1419825"/>
            <a:ext cx="7384800" cy="492600"/>
          </a:xfrm>
          <a:prstGeom prst="rect">
            <a:avLst/>
          </a:prstGeom>
          <a:noFill/>
          <a:ln>
            <a:noFill/>
          </a:ln>
        </p:spPr>
        <p:txBody>
          <a:bodyPr spcFirstLastPara="1" wrap="square" lIns="68575" tIns="68575" rIns="68575" bIns="68575" anchor="t" anchorCtr="0">
            <a:spAutoFit/>
          </a:bodyPr>
          <a:lstStyle/>
          <a:p>
            <a:pPr marL="0" marR="0" lvl="0" indent="0" algn="just" rtl="0">
              <a:lnSpc>
                <a:spcPct val="115000"/>
              </a:lnSpc>
              <a:spcBef>
                <a:spcPts val="0"/>
              </a:spcBef>
              <a:spcAft>
                <a:spcPts val="0"/>
              </a:spcAft>
              <a:buClr>
                <a:srgbClr val="000000"/>
              </a:buClr>
              <a:buSzPts val="2300"/>
              <a:buFont typeface="Arial"/>
              <a:buNone/>
            </a:pPr>
            <a:endParaRPr sz="2300" b="0" i="0" u="none" strike="noStrike" cap="none">
              <a:solidFill>
                <a:srgbClr val="000000"/>
              </a:solidFill>
              <a:latin typeface="Calibri"/>
              <a:ea typeface="Calibri"/>
              <a:cs typeface="Calibri"/>
              <a:sym typeface="Calibri"/>
            </a:endParaRPr>
          </a:p>
        </p:txBody>
      </p:sp>
      <p:sp>
        <p:nvSpPr>
          <p:cNvPr id="184" name="Google Shape;184;p19"/>
          <p:cNvSpPr txBox="1"/>
          <p:nvPr/>
        </p:nvSpPr>
        <p:spPr>
          <a:xfrm>
            <a:off x="426250" y="1296800"/>
            <a:ext cx="8603700" cy="3329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s" sz="1800" dirty="0">
                <a:solidFill>
                  <a:schemeClr val="dk1"/>
                </a:solidFill>
                <a:latin typeface="Calibri"/>
                <a:ea typeface="Calibri"/>
                <a:cs typeface="Calibri"/>
                <a:sym typeface="Calibri"/>
              </a:rPr>
              <a:t>Para el grupo etario entre 15 y 24 años, obtén los siguientes porcentajes separados por hombres y mujeres:</a:t>
            </a:r>
            <a:endParaRPr sz="1800" dirty="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800" dirty="0">
              <a:solidFill>
                <a:schemeClr val="dk1"/>
              </a:solidFill>
              <a:latin typeface="Calibri"/>
              <a:ea typeface="Calibri"/>
              <a:cs typeface="Calibri"/>
              <a:sym typeface="Calibri"/>
            </a:endParaRPr>
          </a:p>
          <a:p>
            <a:pPr marL="457200" lvl="0" indent="-342900" algn="l" rtl="0">
              <a:lnSpc>
                <a:spcPct val="115000"/>
              </a:lnSpc>
              <a:spcBef>
                <a:spcPts val="0"/>
              </a:spcBef>
              <a:spcAft>
                <a:spcPts val="0"/>
              </a:spcAft>
              <a:buClr>
                <a:schemeClr val="dk1"/>
              </a:buClr>
              <a:buSzPts val="1800"/>
              <a:buFont typeface="Calibri"/>
              <a:buChar char="●"/>
            </a:pPr>
            <a:r>
              <a:rPr lang="es" sz="1800" dirty="0">
                <a:solidFill>
                  <a:schemeClr val="dk1"/>
                </a:solidFill>
                <a:latin typeface="Calibri"/>
                <a:ea typeface="Calibri"/>
                <a:cs typeface="Calibri"/>
                <a:sym typeface="Calibri"/>
              </a:rPr>
              <a:t>Porcentaje de personas que duermen menos de las horas recomendadas.</a:t>
            </a:r>
            <a:endParaRPr sz="1800" dirty="0">
              <a:solidFill>
                <a:schemeClr val="dk1"/>
              </a:solidFill>
              <a:latin typeface="Calibri"/>
              <a:ea typeface="Calibri"/>
              <a:cs typeface="Calibri"/>
              <a:sym typeface="Calibri"/>
            </a:endParaRPr>
          </a:p>
          <a:p>
            <a:pPr marL="457200" lvl="0" indent="-342900" algn="l" rtl="0">
              <a:lnSpc>
                <a:spcPct val="115000"/>
              </a:lnSpc>
              <a:spcBef>
                <a:spcPts val="0"/>
              </a:spcBef>
              <a:spcAft>
                <a:spcPts val="0"/>
              </a:spcAft>
              <a:buClr>
                <a:schemeClr val="dk1"/>
              </a:buClr>
              <a:buSzPts val="1800"/>
              <a:buFont typeface="Calibri"/>
              <a:buChar char="●"/>
            </a:pPr>
            <a:r>
              <a:rPr lang="es" sz="1800" dirty="0">
                <a:solidFill>
                  <a:schemeClr val="dk1"/>
                </a:solidFill>
                <a:latin typeface="Calibri"/>
                <a:ea typeface="Calibri"/>
                <a:cs typeface="Calibri"/>
                <a:sym typeface="Calibri"/>
              </a:rPr>
              <a:t>Porcentaje de personas que duermen una cantidad de horas recomendadas.</a:t>
            </a:r>
            <a:endParaRPr sz="1800" dirty="0">
              <a:solidFill>
                <a:schemeClr val="dk1"/>
              </a:solidFill>
              <a:latin typeface="Calibri"/>
              <a:ea typeface="Calibri"/>
              <a:cs typeface="Calibri"/>
              <a:sym typeface="Calibri"/>
            </a:endParaRPr>
          </a:p>
          <a:p>
            <a:pPr marL="457200" lvl="0" indent="-342900" algn="l" rtl="0">
              <a:lnSpc>
                <a:spcPct val="115000"/>
              </a:lnSpc>
              <a:spcBef>
                <a:spcPts val="0"/>
              </a:spcBef>
              <a:spcAft>
                <a:spcPts val="0"/>
              </a:spcAft>
              <a:buClr>
                <a:schemeClr val="dk1"/>
              </a:buClr>
              <a:buSzPts val="1800"/>
              <a:buFont typeface="Calibri"/>
              <a:buChar char="●"/>
            </a:pPr>
            <a:r>
              <a:rPr lang="es" sz="1800" dirty="0">
                <a:solidFill>
                  <a:schemeClr val="dk1"/>
                </a:solidFill>
                <a:latin typeface="Calibri"/>
                <a:ea typeface="Calibri"/>
                <a:cs typeface="Calibri"/>
                <a:sym typeface="Calibri"/>
              </a:rPr>
              <a:t>Porcentaje de personas que duermen más de las horas recomendadas.</a:t>
            </a:r>
            <a:endParaRPr sz="1800" dirty="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800" dirty="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s" sz="1800" dirty="0">
                <a:solidFill>
                  <a:schemeClr val="dk1"/>
                </a:solidFill>
                <a:latin typeface="Calibri"/>
                <a:ea typeface="Calibri"/>
                <a:cs typeface="Calibri"/>
                <a:sym typeface="Calibri"/>
              </a:rPr>
              <a:t>A partir de lo anterior,  </a:t>
            </a:r>
            <a:endParaRPr sz="1800" dirty="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800" dirty="0">
              <a:solidFill>
                <a:schemeClr val="dk1"/>
              </a:solidFill>
              <a:latin typeface="Calibri"/>
              <a:ea typeface="Calibri"/>
              <a:cs typeface="Calibri"/>
              <a:sym typeface="Calibri"/>
            </a:endParaRPr>
          </a:p>
          <a:p>
            <a:pPr marL="0" lvl="0" indent="0" algn="ctr" rtl="0">
              <a:lnSpc>
                <a:spcPct val="115000"/>
              </a:lnSpc>
              <a:spcBef>
                <a:spcPts val="0"/>
              </a:spcBef>
              <a:spcAft>
                <a:spcPts val="0"/>
              </a:spcAft>
              <a:buNone/>
            </a:pPr>
            <a:r>
              <a:rPr lang="es" sz="1800" dirty="0">
                <a:solidFill>
                  <a:schemeClr val="dk1"/>
                </a:solidFill>
                <a:latin typeface="Calibri"/>
                <a:ea typeface="Calibri"/>
                <a:cs typeface="Calibri"/>
                <a:sym typeface="Calibri"/>
              </a:rPr>
              <a:t>¿Qué género cumple mejor la recomendación de horas de sueño?</a:t>
            </a:r>
            <a:endParaRPr sz="2100" dirty="0"/>
          </a:p>
        </p:txBody>
      </p:sp>
      <p:sp>
        <p:nvSpPr>
          <p:cNvPr id="185" name="Google Shape;185;p19"/>
          <p:cNvSpPr/>
          <p:nvPr/>
        </p:nvSpPr>
        <p:spPr>
          <a:xfrm>
            <a:off x="1554175" y="4122325"/>
            <a:ext cx="6337800" cy="554100"/>
          </a:xfrm>
          <a:prstGeom prst="roundRect">
            <a:avLst>
              <a:gd name="adj" fmla="val 16667"/>
            </a:avLst>
          </a:prstGeom>
          <a:noFill/>
          <a:ln w="19050" cap="flat" cmpd="sng">
            <a:solidFill>
              <a:srgbClr val="60B69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g22cff7fce4d_0_43"/>
          <p:cNvSpPr txBox="1"/>
          <p:nvPr/>
        </p:nvSpPr>
        <p:spPr>
          <a:xfrm>
            <a:off x="395156" y="479594"/>
            <a:ext cx="8206800" cy="5541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2900"/>
              <a:buFont typeface="Arial"/>
              <a:buNone/>
            </a:pPr>
            <a:r>
              <a:rPr lang="es" sz="2700" b="1">
                <a:solidFill>
                  <a:srgbClr val="351C75"/>
                </a:solidFill>
                <a:latin typeface="Calibri"/>
                <a:ea typeface="Calibri"/>
                <a:cs typeface="Calibri"/>
                <a:sym typeface="Calibri"/>
              </a:rPr>
              <a:t>Actividad 3</a:t>
            </a:r>
            <a:endParaRPr sz="2700" b="1" i="0" u="none" strike="noStrike" cap="none">
              <a:solidFill>
                <a:srgbClr val="351C75"/>
              </a:solidFill>
              <a:latin typeface="Calibri"/>
              <a:ea typeface="Calibri"/>
              <a:cs typeface="Calibri"/>
              <a:sym typeface="Calibri"/>
            </a:endParaRPr>
          </a:p>
        </p:txBody>
      </p:sp>
      <p:graphicFrame>
        <p:nvGraphicFramePr>
          <p:cNvPr id="192" name="Google Shape;192;g22cff7fce4d_0_43"/>
          <p:cNvGraphicFramePr/>
          <p:nvPr/>
        </p:nvGraphicFramePr>
        <p:xfrm>
          <a:off x="901875" y="1576500"/>
          <a:ext cx="4348050" cy="2499210"/>
        </p:xfrm>
        <a:graphic>
          <a:graphicData uri="http://schemas.openxmlformats.org/drawingml/2006/table">
            <a:tbl>
              <a:tblPr>
                <a:noFill/>
                <a:tableStyleId>{B7DCDE3A-A03D-433A-945F-D13F1AE0BC61}</a:tableStyleId>
              </a:tblPr>
              <a:tblGrid>
                <a:gridCol w="1449350">
                  <a:extLst>
                    <a:ext uri="{9D8B030D-6E8A-4147-A177-3AD203B41FA5}">
                      <a16:colId xmlns:a16="http://schemas.microsoft.com/office/drawing/2014/main" val="20000"/>
                    </a:ext>
                  </a:extLst>
                </a:gridCol>
                <a:gridCol w="1449350">
                  <a:extLst>
                    <a:ext uri="{9D8B030D-6E8A-4147-A177-3AD203B41FA5}">
                      <a16:colId xmlns:a16="http://schemas.microsoft.com/office/drawing/2014/main" val="20001"/>
                    </a:ext>
                  </a:extLst>
                </a:gridCol>
                <a:gridCol w="1449350">
                  <a:extLst>
                    <a:ext uri="{9D8B030D-6E8A-4147-A177-3AD203B41FA5}">
                      <a16:colId xmlns:a16="http://schemas.microsoft.com/office/drawing/2014/main" val="20002"/>
                    </a:ext>
                  </a:extLst>
                </a:gridCol>
              </a:tblGrid>
              <a:tr h="362475">
                <a:tc rowSpan="2">
                  <a:txBody>
                    <a:bodyPr/>
                    <a:lstStyle/>
                    <a:p>
                      <a:pPr marL="0" lvl="0" indent="0" algn="ctr" rtl="0">
                        <a:spcBef>
                          <a:spcPts val="0"/>
                        </a:spcBef>
                        <a:spcAft>
                          <a:spcPts val="0"/>
                        </a:spcAft>
                        <a:buNone/>
                      </a:pPr>
                      <a:r>
                        <a:rPr lang="es" sz="1300">
                          <a:latin typeface="Calibri"/>
                          <a:ea typeface="Calibri"/>
                          <a:cs typeface="Calibri"/>
                          <a:sym typeface="Calibri"/>
                        </a:rPr>
                        <a:t>Rango de sueño</a:t>
                      </a:r>
                      <a:endParaRPr sz="1300">
                        <a:latin typeface="Calibri"/>
                        <a:ea typeface="Calibri"/>
                        <a:cs typeface="Calibri"/>
                        <a:sym typeface="Calibri"/>
                      </a:endParaRPr>
                    </a:p>
                  </a:txBody>
                  <a:tcPr marL="91425" marR="91425" marT="91425" marB="91425" anchor="ctr">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solidFill>
                      <a:srgbClr val="F3F3F3"/>
                    </a:solidFill>
                  </a:tcPr>
                </a:tc>
                <a:tc gridSpan="2">
                  <a:txBody>
                    <a:bodyPr/>
                    <a:lstStyle/>
                    <a:p>
                      <a:pPr marL="0" lvl="0" indent="0" algn="ctr" rtl="0">
                        <a:spcBef>
                          <a:spcPts val="0"/>
                        </a:spcBef>
                        <a:spcAft>
                          <a:spcPts val="0"/>
                        </a:spcAft>
                        <a:buNone/>
                      </a:pPr>
                      <a:r>
                        <a:rPr lang="es" sz="1300">
                          <a:latin typeface="Calibri"/>
                          <a:ea typeface="Calibri"/>
                          <a:cs typeface="Calibri"/>
                          <a:sym typeface="Calibri"/>
                        </a:rPr>
                        <a:t>Grupo etario 15 a 24 años</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solidFill>
                      <a:srgbClr val="F3F3F3"/>
                    </a:solidFill>
                  </a:tcPr>
                </a:tc>
                <a:tc hMerge="1">
                  <a:txBody>
                    <a:bodyPr/>
                    <a:lstStyle/>
                    <a:p>
                      <a:endParaRPr lang="es-CL"/>
                    </a:p>
                  </a:txBody>
                  <a:tcPr/>
                </a:tc>
                <a:extLst>
                  <a:ext uri="{0D108BD9-81ED-4DB2-BD59-A6C34878D82A}">
                    <a16:rowId xmlns:a16="http://schemas.microsoft.com/office/drawing/2014/main" val="10000"/>
                  </a:ext>
                </a:extLst>
              </a:tr>
              <a:tr h="362475">
                <a:tc vMerge="1">
                  <a:txBody>
                    <a:bodyPr/>
                    <a:lstStyle/>
                    <a:p>
                      <a:endParaRPr lang="es-CL"/>
                    </a:p>
                  </a:txBody>
                  <a:tcPr/>
                </a:tc>
                <a:tc>
                  <a:txBody>
                    <a:bodyPr/>
                    <a:lstStyle/>
                    <a:p>
                      <a:pPr marL="0" lvl="0" indent="0" algn="ctr" rtl="0">
                        <a:spcBef>
                          <a:spcPts val="0"/>
                        </a:spcBef>
                        <a:spcAft>
                          <a:spcPts val="0"/>
                        </a:spcAft>
                        <a:buNone/>
                      </a:pPr>
                      <a:r>
                        <a:rPr lang="es" sz="1300">
                          <a:latin typeface="Calibri"/>
                          <a:ea typeface="Calibri"/>
                          <a:cs typeface="Calibri"/>
                          <a:sym typeface="Calibri"/>
                        </a:rPr>
                        <a:t>hombres</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300">
                          <a:latin typeface="Calibri"/>
                          <a:ea typeface="Calibri"/>
                          <a:cs typeface="Calibri"/>
                          <a:sym typeface="Calibri"/>
                        </a:rPr>
                        <a:t>mujeres</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solidFill>
                      <a:srgbClr val="F3F3F3"/>
                    </a:solidFill>
                  </a:tcPr>
                </a:tc>
                <a:extLst>
                  <a:ext uri="{0D108BD9-81ED-4DB2-BD59-A6C34878D82A}">
                    <a16:rowId xmlns:a16="http://schemas.microsoft.com/office/drawing/2014/main" val="10001"/>
                  </a:ext>
                </a:extLst>
              </a:tr>
              <a:tr h="362475">
                <a:tc>
                  <a:txBody>
                    <a:bodyPr/>
                    <a:lstStyle/>
                    <a:p>
                      <a:pPr marL="0" lvl="0" indent="0" algn="ctr" rtl="0">
                        <a:spcBef>
                          <a:spcPts val="0"/>
                        </a:spcBef>
                        <a:spcAft>
                          <a:spcPts val="0"/>
                        </a:spcAft>
                        <a:buNone/>
                      </a:pPr>
                      <a:r>
                        <a:rPr lang="es" sz="1300">
                          <a:latin typeface="Calibri"/>
                          <a:ea typeface="Calibri"/>
                          <a:cs typeface="Calibri"/>
                          <a:sym typeface="Calibri"/>
                        </a:rPr>
                        <a:t>Menos de lo recomendado</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15,33%</a:t>
                      </a:r>
                      <a:endParaRPr sz="1300">
                        <a:latin typeface="Calibri"/>
                        <a:ea typeface="Calibri"/>
                        <a:cs typeface="Calibri"/>
                        <a:sym typeface="Calibri"/>
                      </a:endParaRPr>
                    </a:p>
                  </a:txBody>
                  <a:tcPr marL="91425" marR="91425" marT="91425" marB="91425" anchor="ctr">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dirty="0">
                          <a:latin typeface="Calibri"/>
                          <a:ea typeface="Calibri"/>
                          <a:cs typeface="Calibri"/>
                          <a:sym typeface="Calibri"/>
                        </a:rPr>
                        <a:t>17,89%</a:t>
                      </a:r>
                      <a:endParaRPr sz="1300" dirty="0">
                        <a:latin typeface="Calibri"/>
                        <a:ea typeface="Calibri"/>
                        <a:cs typeface="Calibri"/>
                        <a:sym typeface="Calibri"/>
                      </a:endParaRPr>
                    </a:p>
                  </a:txBody>
                  <a:tcPr marL="91425" marR="91425" marT="91425" marB="91425" anchor="ctr">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extLst>
                  <a:ext uri="{0D108BD9-81ED-4DB2-BD59-A6C34878D82A}">
                    <a16:rowId xmlns:a16="http://schemas.microsoft.com/office/drawing/2014/main" val="10002"/>
                  </a:ext>
                </a:extLst>
              </a:tr>
              <a:tr h="362475">
                <a:tc>
                  <a:txBody>
                    <a:bodyPr/>
                    <a:lstStyle/>
                    <a:p>
                      <a:pPr marL="0" lvl="0" indent="0" algn="ctr" rtl="0">
                        <a:spcBef>
                          <a:spcPts val="0"/>
                        </a:spcBef>
                        <a:spcAft>
                          <a:spcPts val="0"/>
                        </a:spcAft>
                        <a:buNone/>
                      </a:pPr>
                      <a:r>
                        <a:rPr lang="es" sz="1300">
                          <a:latin typeface="Calibri"/>
                          <a:ea typeface="Calibri"/>
                          <a:cs typeface="Calibri"/>
                          <a:sym typeface="Calibri"/>
                        </a:rPr>
                        <a:t>Dentro de lo recomendado</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65,33%</a:t>
                      </a:r>
                      <a:endParaRPr sz="1300">
                        <a:latin typeface="Calibri"/>
                        <a:ea typeface="Calibri"/>
                        <a:cs typeface="Calibri"/>
                        <a:sym typeface="Calibri"/>
                      </a:endParaRPr>
                    </a:p>
                  </a:txBody>
                  <a:tcPr marL="91425" marR="91425" marT="91425" marB="91425" anchor="ctr">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r>
                        <a:rPr lang="es" sz="1300">
                          <a:latin typeface="Calibri"/>
                          <a:ea typeface="Calibri"/>
                          <a:cs typeface="Calibri"/>
                          <a:sym typeface="Calibri"/>
                        </a:rPr>
                        <a:t>60,53%</a:t>
                      </a:r>
                      <a:endParaRPr sz="1300">
                        <a:latin typeface="Calibri"/>
                        <a:ea typeface="Calibri"/>
                        <a:cs typeface="Calibri"/>
                        <a:sym typeface="Calibri"/>
                      </a:endParaRPr>
                    </a:p>
                  </a:txBody>
                  <a:tcPr marL="91425" marR="91425" marT="91425" marB="91425" anchor="ctr">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solidFill>
                      <a:schemeClr val="lt2"/>
                    </a:solidFill>
                  </a:tcPr>
                </a:tc>
                <a:extLst>
                  <a:ext uri="{0D108BD9-81ED-4DB2-BD59-A6C34878D82A}">
                    <a16:rowId xmlns:a16="http://schemas.microsoft.com/office/drawing/2014/main" val="10003"/>
                  </a:ext>
                </a:extLst>
              </a:tr>
              <a:tr h="362475">
                <a:tc>
                  <a:txBody>
                    <a:bodyPr/>
                    <a:lstStyle/>
                    <a:p>
                      <a:pPr marL="0" lvl="0" indent="0" algn="ctr" rtl="0">
                        <a:spcBef>
                          <a:spcPts val="0"/>
                        </a:spcBef>
                        <a:spcAft>
                          <a:spcPts val="0"/>
                        </a:spcAft>
                        <a:buNone/>
                      </a:pPr>
                      <a:r>
                        <a:rPr lang="es" sz="1300">
                          <a:latin typeface="Calibri"/>
                          <a:ea typeface="Calibri"/>
                          <a:cs typeface="Calibri"/>
                          <a:sym typeface="Calibri"/>
                        </a:rPr>
                        <a:t>Más de lo recomendado</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19,33%</a:t>
                      </a:r>
                      <a:endParaRPr sz="1300">
                        <a:latin typeface="Calibri"/>
                        <a:ea typeface="Calibri"/>
                        <a:cs typeface="Calibri"/>
                        <a:sym typeface="Calibri"/>
                      </a:endParaRPr>
                    </a:p>
                  </a:txBody>
                  <a:tcPr marL="91425" marR="91425" marT="91425" marB="91425" anchor="ctr">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dirty="0">
                          <a:latin typeface="Calibri"/>
                          <a:ea typeface="Calibri"/>
                          <a:cs typeface="Calibri"/>
                          <a:sym typeface="Calibri"/>
                        </a:rPr>
                        <a:t>21,58%</a:t>
                      </a:r>
                      <a:endParaRPr sz="1300" dirty="0">
                        <a:latin typeface="Calibri"/>
                        <a:ea typeface="Calibri"/>
                        <a:cs typeface="Calibri"/>
                        <a:sym typeface="Calibri"/>
                      </a:endParaRPr>
                    </a:p>
                  </a:txBody>
                  <a:tcPr marL="91425" marR="91425" marT="91425" marB="91425" anchor="ctr">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cxnSp>
        <p:nvCxnSpPr>
          <p:cNvPr id="193" name="Google Shape;193;g22cff7fce4d_0_43"/>
          <p:cNvCxnSpPr/>
          <p:nvPr/>
        </p:nvCxnSpPr>
        <p:spPr>
          <a:xfrm rot="10800000">
            <a:off x="5404200" y="3262575"/>
            <a:ext cx="820800" cy="6300"/>
          </a:xfrm>
          <a:prstGeom prst="straightConnector1">
            <a:avLst/>
          </a:prstGeom>
          <a:noFill/>
          <a:ln w="9525" cap="flat" cmpd="sng">
            <a:solidFill>
              <a:schemeClr val="dk2"/>
            </a:solidFill>
            <a:prstDash val="solid"/>
            <a:round/>
            <a:headEnd type="none" w="med" len="med"/>
            <a:tailEnd type="triangle" w="med" len="med"/>
          </a:ln>
        </p:spPr>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g22cff7fce4d_0_33"/>
          <p:cNvSpPr txBox="1"/>
          <p:nvPr/>
        </p:nvSpPr>
        <p:spPr>
          <a:xfrm>
            <a:off x="395156" y="479594"/>
            <a:ext cx="8206800" cy="5541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2900"/>
              <a:buFont typeface="Arial"/>
              <a:buNone/>
            </a:pPr>
            <a:r>
              <a:rPr lang="es" sz="2700" b="1">
                <a:solidFill>
                  <a:srgbClr val="351C75"/>
                </a:solidFill>
                <a:latin typeface="Calibri"/>
                <a:ea typeface="Calibri"/>
                <a:cs typeface="Calibri"/>
                <a:sym typeface="Calibri"/>
              </a:rPr>
              <a:t>Actividad 3</a:t>
            </a:r>
            <a:endParaRPr sz="2700" b="1" i="0" u="none" strike="noStrike" cap="none">
              <a:solidFill>
                <a:srgbClr val="351C75"/>
              </a:solidFill>
              <a:latin typeface="Calibri"/>
              <a:ea typeface="Calibri"/>
              <a:cs typeface="Calibri"/>
              <a:sym typeface="Calibri"/>
            </a:endParaRPr>
          </a:p>
        </p:txBody>
      </p:sp>
      <p:graphicFrame>
        <p:nvGraphicFramePr>
          <p:cNvPr id="200" name="Google Shape;200;g22cff7fce4d_0_33"/>
          <p:cNvGraphicFramePr/>
          <p:nvPr/>
        </p:nvGraphicFramePr>
        <p:xfrm>
          <a:off x="901875" y="1576500"/>
          <a:ext cx="4348050" cy="2499210"/>
        </p:xfrm>
        <a:graphic>
          <a:graphicData uri="http://schemas.openxmlformats.org/drawingml/2006/table">
            <a:tbl>
              <a:tblPr>
                <a:noFill/>
                <a:tableStyleId>{B7DCDE3A-A03D-433A-945F-D13F1AE0BC61}</a:tableStyleId>
              </a:tblPr>
              <a:tblGrid>
                <a:gridCol w="1449350">
                  <a:extLst>
                    <a:ext uri="{9D8B030D-6E8A-4147-A177-3AD203B41FA5}">
                      <a16:colId xmlns:a16="http://schemas.microsoft.com/office/drawing/2014/main" val="20000"/>
                    </a:ext>
                  </a:extLst>
                </a:gridCol>
                <a:gridCol w="1449350">
                  <a:extLst>
                    <a:ext uri="{9D8B030D-6E8A-4147-A177-3AD203B41FA5}">
                      <a16:colId xmlns:a16="http://schemas.microsoft.com/office/drawing/2014/main" val="20001"/>
                    </a:ext>
                  </a:extLst>
                </a:gridCol>
                <a:gridCol w="1449350">
                  <a:extLst>
                    <a:ext uri="{9D8B030D-6E8A-4147-A177-3AD203B41FA5}">
                      <a16:colId xmlns:a16="http://schemas.microsoft.com/office/drawing/2014/main" val="20002"/>
                    </a:ext>
                  </a:extLst>
                </a:gridCol>
              </a:tblGrid>
              <a:tr h="362475">
                <a:tc rowSpan="2">
                  <a:txBody>
                    <a:bodyPr/>
                    <a:lstStyle/>
                    <a:p>
                      <a:pPr marL="0" lvl="0" indent="0" algn="ctr" rtl="0">
                        <a:spcBef>
                          <a:spcPts val="0"/>
                        </a:spcBef>
                        <a:spcAft>
                          <a:spcPts val="0"/>
                        </a:spcAft>
                        <a:buNone/>
                      </a:pPr>
                      <a:r>
                        <a:rPr lang="es" sz="1300">
                          <a:latin typeface="Calibri"/>
                          <a:ea typeface="Calibri"/>
                          <a:cs typeface="Calibri"/>
                          <a:sym typeface="Calibri"/>
                        </a:rPr>
                        <a:t>Rango de sueño</a:t>
                      </a:r>
                      <a:endParaRPr sz="1300">
                        <a:latin typeface="Calibri"/>
                        <a:ea typeface="Calibri"/>
                        <a:cs typeface="Calibri"/>
                        <a:sym typeface="Calibri"/>
                      </a:endParaRPr>
                    </a:p>
                  </a:txBody>
                  <a:tcPr marL="91425" marR="91425" marT="91425" marB="91425" anchor="ctr">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solidFill>
                      <a:srgbClr val="F3F3F3"/>
                    </a:solidFill>
                  </a:tcPr>
                </a:tc>
                <a:tc gridSpan="2">
                  <a:txBody>
                    <a:bodyPr/>
                    <a:lstStyle/>
                    <a:p>
                      <a:pPr marL="0" lvl="0" indent="0" algn="ctr" rtl="0">
                        <a:spcBef>
                          <a:spcPts val="0"/>
                        </a:spcBef>
                        <a:spcAft>
                          <a:spcPts val="0"/>
                        </a:spcAft>
                        <a:buNone/>
                      </a:pPr>
                      <a:r>
                        <a:rPr lang="es" sz="1300">
                          <a:latin typeface="Calibri"/>
                          <a:ea typeface="Calibri"/>
                          <a:cs typeface="Calibri"/>
                          <a:sym typeface="Calibri"/>
                        </a:rPr>
                        <a:t>Grupo etario 15 a 24 años</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solidFill>
                      <a:srgbClr val="F3F3F3"/>
                    </a:solidFill>
                  </a:tcPr>
                </a:tc>
                <a:tc hMerge="1">
                  <a:txBody>
                    <a:bodyPr/>
                    <a:lstStyle/>
                    <a:p>
                      <a:endParaRPr lang="es-CL"/>
                    </a:p>
                  </a:txBody>
                  <a:tcPr/>
                </a:tc>
                <a:extLst>
                  <a:ext uri="{0D108BD9-81ED-4DB2-BD59-A6C34878D82A}">
                    <a16:rowId xmlns:a16="http://schemas.microsoft.com/office/drawing/2014/main" val="10000"/>
                  </a:ext>
                </a:extLst>
              </a:tr>
              <a:tr h="362475">
                <a:tc vMerge="1">
                  <a:txBody>
                    <a:bodyPr/>
                    <a:lstStyle/>
                    <a:p>
                      <a:endParaRPr lang="es-CL"/>
                    </a:p>
                  </a:txBody>
                  <a:tcPr/>
                </a:tc>
                <a:tc>
                  <a:txBody>
                    <a:bodyPr/>
                    <a:lstStyle/>
                    <a:p>
                      <a:pPr marL="0" lvl="0" indent="0" algn="ctr" rtl="0">
                        <a:spcBef>
                          <a:spcPts val="0"/>
                        </a:spcBef>
                        <a:spcAft>
                          <a:spcPts val="0"/>
                        </a:spcAft>
                        <a:buNone/>
                      </a:pPr>
                      <a:r>
                        <a:rPr lang="es" sz="1300">
                          <a:latin typeface="Calibri"/>
                          <a:ea typeface="Calibri"/>
                          <a:cs typeface="Calibri"/>
                          <a:sym typeface="Calibri"/>
                        </a:rPr>
                        <a:t>hombres</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300">
                          <a:latin typeface="Calibri"/>
                          <a:ea typeface="Calibri"/>
                          <a:cs typeface="Calibri"/>
                          <a:sym typeface="Calibri"/>
                        </a:rPr>
                        <a:t>mujeres</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solidFill>
                      <a:srgbClr val="F3F3F3"/>
                    </a:solidFill>
                  </a:tcPr>
                </a:tc>
                <a:extLst>
                  <a:ext uri="{0D108BD9-81ED-4DB2-BD59-A6C34878D82A}">
                    <a16:rowId xmlns:a16="http://schemas.microsoft.com/office/drawing/2014/main" val="10001"/>
                  </a:ext>
                </a:extLst>
              </a:tr>
              <a:tr h="362475">
                <a:tc>
                  <a:txBody>
                    <a:bodyPr/>
                    <a:lstStyle/>
                    <a:p>
                      <a:pPr marL="0" lvl="0" indent="0" algn="ctr" rtl="0">
                        <a:spcBef>
                          <a:spcPts val="0"/>
                        </a:spcBef>
                        <a:spcAft>
                          <a:spcPts val="0"/>
                        </a:spcAft>
                        <a:buNone/>
                      </a:pPr>
                      <a:r>
                        <a:rPr lang="es" sz="1300">
                          <a:latin typeface="Calibri"/>
                          <a:ea typeface="Calibri"/>
                          <a:cs typeface="Calibri"/>
                          <a:sym typeface="Calibri"/>
                        </a:rPr>
                        <a:t>Menos de lo recomendado</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15,33%</a:t>
                      </a:r>
                      <a:endParaRPr sz="1300">
                        <a:latin typeface="Calibri"/>
                        <a:ea typeface="Calibri"/>
                        <a:cs typeface="Calibri"/>
                        <a:sym typeface="Calibri"/>
                      </a:endParaRPr>
                    </a:p>
                  </a:txBody>
                  <a:tcPr marL="91425" marR="91425" marT="91425" marB="91425" anchor="ctr">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17,89%</a:t>
                      </a:r>
                      <a:endParaRPr sz="1300">
                        <a:latin typeface="Calibri"/>
                        <a:ea typeface="Calibri"/>
                        <a:cs typeface="Calibri"/>
                        <a:sym typeface="Calibri"/>
                      </a:endParaRPr>
                    </a:p>
                  </a:txBody>
                  <a:tcPr marL="91425" marR="91425" marT="91425" marB="91425" anchor="ctr">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extLst>
                  <a:ext uri="{0D108BD9-81ED-4DB2-BD59-A6C34878D82A}">
                    <a16:rowId xmlns:a16="http://schemas.microsoft.com/office/drawing/2014/main" val="10002"/>
                  </a:ext>
                </a:extLst>
              </a:tr>
              <a:tr h="362475">
                <a:tc>
                  <a:txBody>
                    <a:bodyPr/>
                    <a:lstStyle/>
                    <a:p>
                      <a:pPr marL="0" lvl="0" indent="0" algn="ctr" rtl="0">
                        <a:spcBef>
                          <a:spcPts val="0"/>
                        </a:spcBef>
                        <a:spcAft>
                          <a:spcPts val="0"/>
                        </a:spcAft>
                        <a:buNone/>
                      </a:pPr>
                      <a:r>
                        <a:rPr lang="es" sz="1300">
                          <a:latin typeface="Calibri"/>
                          <a:ea typeface="Calibri"/>
                          <a:cs typeface="Calibri"/>
                          <a:sym typeface="Calibri"/>
                        </a:rPr>
                        <a:t>Dentro de lo recomendado</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65,33%</a:t>
                      </a:r>
                      <a:endParaRPr sz="1300">
                        <a:latin typeface="Calibri"/>
                        <a:ea typeface="Calibri"/>
                        <a:cs typeface="Calibri"/>
                        <a:sym typeface="Calibri"/>
                      </a:endParaRPr>
                    </a:p>
                  </a:txBody>
                  <a:tcPr marL="91425" marR="91425" marT="91425" marB="91425" anchor="ctr">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60,53%</a:t>
                      </a:r>
                      <a:endParaRPr sz="1300">
                        <a:latin typeface="Calibri"/>
                        <a:ea typeface="Calibri"/>
                        <a:cs typeface="Calibri"/>
                        <a:sym typeface="Calibri"/>
                      </a:endParaRPr>
                    </a:p>
                  </a:txBody>
                  <a:tcPr marL="91425" marR="91425" marT="91425" marB="91425" anchor="ctr">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extLst>
                  <a:ext uri="{0D108BD9-81ED-4DB2-BD59-A6C34878D82A}">
                    <a16:rowId xmlns:a16="http://schemas.microsoft.com/office/drawing/2014/main" val="10003"/>
                  </a:ext>
                </a:extLst>
              </a:tr>
              <a:tr h="362475">
                <a:tc>
                  <a:txBody>
                    <a:bodyPr/>
                    <a:lstStyle/>
                    <a:p>
                      <a:pPr marL="0" lvl="0" indent="0" algn="ctr" rtl="0">
                        <a:spcBef>
                          <a:spcPts val="0"/>
                        </a:spcBef>
                        <a:spcAft>
                          <a:spcPts val="0"/>
                        </a:spcAft>
                        <a:buNone/>
                      </a:pPr>
                      <a:r>
                        <a:rPr lang="es" sz="1300">
                          <a:latin typeface="Calibri"/>
                          <a:ea typeface="Calibri"/>
                          <a:cs typeface="Calibri"/>
                          <a:sym typeface="Calibri"/>
                        </a:rPr>
                        <a:t>Más de lo recomendado</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19,33%</a:t>
                      </a:r>
                      <a:endParaRPr sz="1300">
                        <a:latin typeface="Calibri"/>
                        <a:ea typeface="Calibri"/>
                        <a:cs typeface="Calibri"/>
                        <a:sym typeface="Calibri"/>
                      </a:endParaRPr>
                    </a:p>
                  </a:txBody>
                  <a:tcPr marL="91425" marR="91425" marT="91425" marB="91425" anchor="ctr">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21,58%</a:t>
                      </a:r>
                      <a:endParaRPr sz="1300">
                        <a:latin typeface="Calibri"/>
                        <a:ea typeface="Calibri"/>
                        <a:cs typeface="Calibri"/>
                        <a:sym typeface="Calibri"/>
                      </a:endParaRPr>
                    </a:p>
                  </a:txBody>
                  <a:tcPr marL="91425" marR="91425" marT="91425" marB="91425" anchor="ctr">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201" name="Google Shape;201;g22cff7fce4d_0_33"/>
          <p:cNvSpPr/>
          <p:nvPr/>
        </p:nvSpPr>
        <p:spPr>
          <a:xfrm>
            <a:off x="5379150" y="2002000"/>
            <a:ext cx="3644700" cy="1648200"/>
          </a:xfrm>
          <a:prstGeom prst="rect">
            <a:avLst/>
          </a:prstGeom>
          <a:solidFill>
            <a:srgbClr val="F3F3F3"/>
          </a:solidFill>
          <a:ln>
            <a:noFill/>
          </a:ln>
        </p:spPr>
        <p:txBody>
          <a:bodyPr spcFirstLastPara="1" wrap="square" lIns="68575" tIns="68575" rIns="68575" bIns="68575" anchor="ctr" anchorCtr="0">
            <a:noAutofit/>
          </a:bodyPr>
          <a:lstStyle/>
          <a:p>
            <a:pPr marL="0" lvl="0" indent="0" algn="ctr" rtl="0">
              <a:lnSpc>
                <a:spcPct val="115000"/>
              </a:lnSpc>
              <a:spcBef>
                <a:spcPts val="0"/>
              </a:spcBef>
              <a:spcAft>
                <a:spcPts val="0"/>
              </a:spcAft>
              <a:buNone/>
            </a:pPr>
            <a:r>
              <a:rPr lang="es" sz="2100">
                <a:solidFill>
                  <a:schemeClr val="dk1"/>
                </a:solidFill>
                <a:latin typeface="Calibri"/>
                <a:ea typeface="Calibri"/>
                <a:cs typeface="Calibri"/>
                <a:sym typeface="Calibri"/>
              </a:rPr>
              <a:t>¿Qué tipo de gráfico utilizarías para presentar esta información anterior a otra persona?</a:t>
            </a:r>
            <a:endParaRPr sz="3500">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g22cff7fce4d_0_50"/>
          <p:cNvSpPr txBox="1"/>
          <p:nvPr/>
        </p:nvSpPr>
        <p:spPr>
          <a:xfrm>
            <a:off x="395156" y="479594"/>
            <a:ext cx="8206800" cy="554100"/>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2900"/>
              <a:buFont typeface="Arial"/>
              <a:buNone/>
            </a:pPr>
            <a:r>
              <a:rPr lang="es" sz="2700" b="1">
                <a:solidFill>
                  <a:srgbClr val="351C75"/>
                </a:solidFill>
                <a:latin typeface="Calibri"/>
                <a:ea typeface="Calibri"/>
                <a:cs typeface="Calibri"/>
                <a:sym typeface="Calibri"/>
              </a:rPr>
              <a:t>Actividad 3</a:t>
            </a:r>
            <a:endParaRPr sz="2700" b="1" i="0" u="none" strike="noStrike" cap="none">
              <a:solidFill>
                <a:srgbClr val="351C75"/>
              </a:solidFill>
              <a:latin typeface="Calibri"/>
              <a:ea typeface="Calibri"/>
              <a:cs typeface="Calibri"/>
              <a:sym typeface="Calibri"/>
            </a:endParaRPr>
          </a:p>
        </p:txBody>
      </p:sp>
      <p:pic>
        <p:nvPicPr>
          <p:cNvPr id="208" name="Google Shape;208;g22cff7fce4d_0_50"/>
          <p:cNvPicPr preferRelativeResize="0"/>
          <p:nvPr/>
        </p:nvPicPr>
        <p:blipFill>
          <a:blip r:embed="rId3">
            <a:alphaModFix/>
          </a:blip>
          <a:stretch>
            <a:fillRect/>
          </a:stretch>
        </p:blipFill>
        <p:spPr>
          <a:xfrm>
            <a:off x="512975" y="1363150"/>
            <a:ext cx="4059026" cy="2271875"/>
          </a:xfrm>
          <a:prstGeom prst="rect">
            <a:avLst/>
          </a:prstGeom>
          <a:noFill/>
          <a:ln>
            <a:noFill/>
          </a:ln>
        </p:spPr>
      </p:pic>
      <p:pic>
        <p:nvPicPr>
          <p:cNvPr id="209" name="Google Shape;209;g22cff7fce4d_0_50"/>
          <p:cNvPicPr preferRelativeResize="0"/>
          <p:nvPr/>
        </p:nvPicPr>
        <p:blipFill>
          <a:blip r:embed="rId4">
            <a:alphaModFix/>
          </a:blip>
          <a:stretch>
            <a:fillRect/>
          </a:stretch>
        </p:blipFill>
        <p:spPr>
          <a:xfrm>
            <a:off x="4850500" y="1331912"/>
            <a:ext cx="4018101" cy="2271875"/>
          </a:xfrm>
          <a:prstGeom prst="rect">
            <a:avLst/>
          </a:prstGeom>
          <a:noFill/>
          <a:ln>
            <a:noFill/>
          </a:ln>
        </p:spPr>
      </p:pic>
      <p:sp>
        <p:nvSpPr>
          <p:cNvPr id="210" name="Google Shape;210;g22cff7fce4d_0_50"/>
          <p:cNvSpPr txBox="1"/>
          <p:nvPr/>
        </p:nvSpPr>
        <p:spPr>
          <a:xfrm>
            <a:off x="2107700" y="3517675"/>
            <a:ext cx="933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a:latin typeface="Calibri"/>
                <a:ea typeface="Calibri"/>
                <a:cs typeface="Calibri"/>
                <a:sym typeface="Calibri"/>
              </a:rPr>
              <a:t>hombres </a:t>
            </a:r>
            <a:endParaRPr>
              <a:latin typeface="Calibri"/>
              <a:ea typeface="Calibri"/>
              <a:cs typeface="Calibri"/>
              <a:sym typeface="Calibri"/>
            </a:endParaRPr>
          </a:p>
        </p:txBody>
      </p:sp>
      <p:sp>
        <p:nvSpPr>
          <p:cNvPr id="211" name="Google Shape;211;g22cff7fce4d_0_50"/>
          <p:cNvSpPr txBox="1"/>
          <p:nvPr/>
        </p:nvSpPr>
        <p:spPr>
          <a:xfrm>
            <a:off x="6744350" y="3517675"/>
            <a:ext cx="792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a:latin typeface="Calibri"/>
                <a:ea typeface="Calibri"/>
                <a:cs typeface="Calibri"/>
                <a:sym typeface="Calibri"/>
              </a:rPr>
              <a:t>mujeres </a:t>
            </a:r>
            <a:endParaRPr>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g22cff7fce4d_0_21"/>
          <p:cNvSpPr txBox="1"/>
          <p:nvPr/>
        </p:nvSpPr>
        <p:spPr>
          <a:xfrm>
            <a:off x="468600" y="295021"/>
            <a:ext cx="8206800" cy="600154"/>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2900"/>
              <a:buFont typeface="Arial"/>
              <a:buNone/>
            </a:pPr>
            <a:r>
              <a:rPr lang="es" sz="3000" b="1" i="0" u="none" strike="noStrike" cap="none" dirty="0">
                <a:solidFill>
                  <a:srgbClr val="351C75"/>
                </a:solidFill>
                <a:latin typeface="Calibri"/>
                <a:ea typeface="Calibri"/>
                <a:cs typeface="Calibri"/>
                <a:sym typeface="Calibri"/>
              </a:rPr>
              <a:t>Conclusiones</a:t>
            </a:r>
            <a:endParaRPr sz="3000" b="1" i="0" u="none" strike="noStrike" cap="none" dirty="0">
              <a:solidFill>
                <a:srgbClr val="351C75"/>
              </a:solidFill>
              <a:latin typeface="Calibri"/>
              <a:ea typeface="Calibri"/>
              <a:cs typeface="Calibri"/>
              <a:sym typeface="Calibri"/>
            </a:endParaRPr>
          </a:p>
        </p:txBody>
      </p:sp>
      <p:sp>
        <p:nvSpPr>
          <p:cNvPr id="218" name="Google Shape;218;g22cff7fce4d_0_21"/>
          <p:cNvSpPr txBox="1"/>
          <p:nvPr/>
        </p:nvSpPr>
        <p:spPr>
          <a:xfrm>
            <a:off x="512122" y="1053486"/>
            <a:ext cx="7844700" cy="846375"/>
          </a:xfrm>
          <a:prstGeom prst="rect">
            <a:avLst/>
          </a:prstGeom>
          <a:noFill/>
          <a:ln>
            <a:noFill/>
          </a:ln>
        </p:spPr>
        <p:txBody>
          <a:bodyPr spcFirstLastPara="1" wrap="square" lIns="68575" tIns="68575" rIns="68575" bIns="68575" anchor="t" anchorCtr="0">
            <a:spAutoFit/>
          </a:bodyPr>
          <a:lstStyle/>
          <a:p>
            <a:pPr marL="685800" marR="0" lvl="0" indent="-311150" algn="just" rtl="0">
              <a:lnSpc>
                <a:spcPct val="115000"/>
              </a:lnSpc>
              <a:spcBef>
                <a:spcPts val="0"/>
              </a:spcBef>
              <a:spcAft>
                <a:spcPts val="0"/>
              </a:spcAft>
              <a:buClr>
                <a:srgbClr val="000000"/>
              </a:buClr>
              <a:buSzPts val="2300"/>
              <a:buFont typeface="Calibri"/>
              <a:buChar char="●"/>
            </a:pPr>
            <a:r>
              <a:rPr lang="es" sz="2000" dirty="0">
                <a:solidFill>
                  <a:schemeClr val="dk1"/>
                </a:solidFill>
                <a:latin typeface="Calibri"/>
                <a:ea typeface="Calibri"/>
                <a:cs typeface="Calibri"/>
                <a:sym typeface="Calibri"/>
              </a:rPr>
              <a:t>Construimos distintos tipos de representaciones gráficas, cada una con diferentes características y utilidad</a:t>
            </a:r>
            <a:endParaRPr sz="2000" dirty="0">
              <a:solidFill>
                <a:schemeClr val="dk1"/>
              </a:solidFill>
              <a:latin typeface="Calibri"/>
              <a:ea typeface="Calibri"/>
              <a:cs typeface="Calibri"/>
              <a:sym typeface="Calibri"/>
            </a:endParaRPr>
          </a:p>
        </p:txBody>
      </p:sp>
      <p:pic>
        <p:nvPicPr>
          <p:cNvPr id="219" name="Google Shape;219;g22cff7fce4d_0_21"/>
          <p:cNvPicPr preferRelativeResize="0"/>
          <p:nvPr/>
        </p:nvPicPr>
        <p:blipFill>
          <a:blip r:embed="rId3">
            <a:alphaModFix/>
          </a:blip>
          <a:stretch>
            <a:fillRect/>
          </a:stretch>
        </p:blipFill>
        <p:spPr>
          <a:xfrm>
            <a:off x="512122" y="2625950"/>
            <a:ext cx="2278801" cy="1865276"/>
          </a:xfrm>
          <a:prstGeom prst="rect">
            <a:avLst/>
          </a:prstGeom>
          <a:noFill/>
          <a:ln>
            <a:noFill/>
          </a:ln>
        </p:spPr>
      </p:pic>
      <p:pic>
        <p:nvPicPr>
          <p:cNvPr id="220" name="Google Shape;220;g22cff7fce4d_0_21"/>
          <p:cNvPicPr preferRelativeResize="0"/>
          <p:nvPr/>
        </p:nvPicPr>
        <p:blipFill>
          <a:blip r:embed="rId4">
            <a:alphaModFix/>
          </a:blip>
          <a:stretch>
            <a:fillRect/>
          </a:stretch>
        </p:blipFill>
        <p:spPr>
          <a:xfrm>
            <a:off x="2997100" y="2473675"/>
            <a:ext cx="3344000" cy="2169825"/>
          </a:xfrm>
          <a:prstGeom prst="rect">
            <a:avLst/>
          </a:prstGeom>
          <a:noFill/>
          <a:ln>
            <a:noFill/>
          </a:ln>
        </p:spPr>
      </p:pic>
      <p:pic>
        <p:nvPicPr>
          <p:cNvPr id="221" name="Google Shape;221;g22cff7fce4d_0_21"/>
          <p:cNvPicPr preferRelativeResize="0"/>
          <p:nvPr/>
        </p:nvPicPr>
        <p:blipFill>
          <a:blip r:embed="rId5">
            <a:alphaModFix/>
          </a:blip>
          <a:stretch>
            <a:fillRect/>
          </a:stretch>
        </p:blipFill>
        <p:spPr>
          <a:xfrm>
            <a:off x="6441550" y="2889179"/>
            <a:ext cx="2391975" cy="133882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pic>
        <p:nvPicPr>
          <p:cNvPr id="226" name="Google Shape;226;p20"/>
          <p:cNvPicPr preferRelativeResize="0"/>
          <p:nvPr/>
        </p:nvPicPr>
        <p:blipFill rotWithShape="1">
          <a:blip r:embed="rId3">
            <a:alphaModFix/>
          </a:blip>
          <a:srcRect/>
          <a:stretch/>
        </p:blipFill>
        <p:spPr>
          <a:xfrm>
            <a:off x="0" y="0"/>
            <a:ext cx="9144003" cy="5143501"/>
          </a:xfrm>
          <a:prstGeom prst="rect">
            <a:avLst/>
          </a:prstGeom>
          <a:noFill/>
          <a:ln>
            <a:noFill/>
          </a:ln>
        </p:spPr>
      </p:pic>
      <p:sp>
        <p:nvSpPr>
          <p:cNvPr id="227" name="Google Shape;227;p20"/>
          <p:cNvSpPr txBox="1"/>
          <p:nvPr/>
        </p:nvSpPr>
        <p:spPr>
          <a:xfrm>
            <a:off x="483935" y="2297504"/>
            <a:ext cx="8175900" cy="646500"/>
          </a:xfrm>
          <a:prstGeom prst="rect">
            <a:avLst/>
          </a:prstGeom>
          <a:noFill/>
          <a:ln>
            <a:noFill/>
          </a:ln>
        </p:spPr>
        <p:txBody>
          <a:bodyPr spcFirstLastPara="1" wrap="square" lIns="68575" tIns="68575" rIns="68575" bIns="68575" anchor="t" anchorCtr="0">
            <a:spAutoFit/>
          </a:bodyPr>
          <a:lstStyle/>
          <a:p>
            <a:pPr marL="0" marR="0" lvl="0" indent="0" algn="ctr" rtl="0">
              <a:lnSpc>
                <a:spcPct val="100000"/>
              </a:lnSpc>
              <a:spcBef>
                <a:spcPts val="0"/>
              </a:spcBef>
              <a:spcAft>
                <a:spcPts val="0"/>
              </a:spcAft>
              <a:buClr>
                <a:srgbClr val="000000"/>
              </a:buClr>
              <a:buSzPts val="3300"/>
              <a:buFont typeface="Arial"/>
              <a:buNone/>
            </a:pPr>
            <a:r>
              <a:rPr lang="es" sz="3300" b="1" i="0" u="none" strike="noStrike" cap="none" dirty="0">
                <a:solidFill>
                  <a:schemeClr val="lt1"/>
                </a:solidFill>
                <a:latin typeface="Calibri"/>
                <a:ea typeface="Calibri"/>
                <a:cs typeface="Calibri"/>
                <a:sym typeface="Calibri"/>
              </a:rPr>
              <a:t>Horas de Sueño</a:t>
            </a:r>
            <a:endParaRPr sz="3300" b="1" i="0" u="none" strike="noStrike" cap="none" dirty="0">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2"/>
          <p:cNvSpPr txBox="1"/>
          <p:nvPr/>
        </p:nvSpPr>
        <p:spPr>
          <a:xfrm>
            <a:off x="406881" y="484656"/>
            <a:ext cx="8206800" cy="600154"/>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2900"/>
              <a:buFont typeface="Arial"/>
              <a:buNone/>
            </a:pPr>
            <a:r>
              <a:rPr lang="es" sz="3000" b="1" dirty="0">
                <a:solidFill>
                  <a:srgbClr val="351C75"/>
                </a:solidFill>
                <a:latin typeface="Calibri"/>
                <a:ea typeface="Calibri"/>
                <a:cs typeface="Calibri"/>
                <a:sym typeface="Calibri"/>
              </a:rPr>
              <a:t>¿Cuánto debemos dormir?</a:t>
            </a:r>
            <a:endParaRPr sz="3000" b="1" i="0" u="none" strike="noStrike" cap="none" dirty="0">
              <a:solidFill>
                <a:srgbClr val="351C75"/>
              </a:solidFill>
              <a:latin typeface="Calibri"/>
              <a:ea typeface="Calibri"/>
              <a:cs typeface="Calibri"/>
              <a:sym typeface="Calibri"/>
            </a:endParaRPr>
          </a:p>
        </p:txBody>
      </p:sp>
      <p:sp>
        <p:nvSpPr>
          <p:cNvPr id="89" name="Google Shape;89;p2"/>
          <p:cNvSpPr/>
          <p:nvPr/>
        </p:nvSpPr>
        <p:spPr>
          <a:xfrm>
            <a:off x="4234775" y="1618975"/>
            <a:ext cx="4739400" cy="2595300"/>
          </a:xfrm>
          <a:prstGeom prst="rect">
            <a:avLst/>
          </a:prstGeom>
          <a:solidFill>
            <a:srgbClr val="F3F3F3"/>
          </a:solidFill>
          <a:ln>
            <a:noFill/>
          </a:ln>
        </p:spPr>
        <p:txBody>
          <a:bodyPr spcFirstLastPara="1" wrap="square" lIns="68575" tIns="68575" rIns="68575" bIns="68575" anchor="ctr" anchorCtr="0">
            <a:noAutofit/>
          </a:bodyPr>
          <a:lstStyle/>
          <a:p>
            <a:pPr marL="457200" lvl="0" indent="-355600" algn="l" rtl="0">
              <a:lnSpc>
                <a:spcPct val="115000"/>
              </a:lnSpc>
              <a:spcBef>
                <a:spcPts val="0"/>
              </a:spcBef>
              <a:spcAft>
                <a:spcPts val="0"/>
              </a:spcAft>
              <a:buClr>
                <a:schemeClr val="dk1"/>
              </a:buClr>
              <a:buSzPts val="2000"/>
              <a:buFont typeface="Calibri"/>
              <a:buChar char="●"/>
            </a:pPr>
            <a:r>
              <a:rPr lang="es" sz="2000">
                <a:solidFill>
                  <a:schemeClr val="dk1"/>
                </a:solidFill>
                <a:latin typeface="Calibri"/>
                <a:ea typeface="Calibri"/>
                <a:cs typeface="Calibri"/>
                <a:sym typeface="Calibri"/>
              </a:rPr>
              <a:t>¿Cuántas horas durmieron ayer?</a:t>
            </a:r>
            <a:endParaRPr sz="2000">
              <a:solidFill>
                <a:schemeClr val="dk1"/>
              </a:solidFill>
              <a:latin typeface="Calibri"/>
              <a:ea typeface="Calibri"/>
              <a:cs typeface="Calibri"/>
              <a:sym typeface="Calibri"/>
            </a:endParaRPr>
          </a:p>
          <a:p>
            <a:pPr marL="457200" lvl="0" indent="-355600" algn="l" rtl="0">
              <a:lnSpc>
                <a:spcPct val="115000"/>
              </a:lnSpc>
              <a:spcBef>
                <a:spcPts val="0"/>
              </a:spcBef>
              <a:spcAft>
                <a:spcPts val="0"/>
              </a:spcAft>
              <a:buClr>
                <a:schemeClr val="dk1"/>
              </a:buClr>
              <a:buSzPts val="2000"/>
              <a:buFont typeface="Calibri"/>
              <a:buChar char="●"/>
            </a:pPr>
            <a:r>
              <a:rPr lang="es" sz="2000">
                <a:solidFill>
                  <a:schemeClr val="dk1"/>
                </a:solidFill>
                <a:latin typeface="Calibri"/>
                <a:ea typeface="Calibri"/>
                <a:cs typeface="Calibri"/>
                <a:sym typeface="Calibri"/>
              </a:rPr>
              <a:t>¿Cuántas horas creen que duermen en promedio? ¿más de 7?¿menos de 7?</a:t>
            </a:r>
            <a:endParaRPr sz="2000">
              <a:solidFill>
                <a:schemeClr val="dk1"/>
              </a:solidFill>
              <a:latin typeface="Calibri"/>
              <a:ea typeface="Calibri"/>
              <a:cs typeface="Calibri"/>
              <a:sym typeface="Calibri"/>
            </a:endParaRPr>
          </a:p>
          <a:p>
            <a:pPr marL="457200" lvl="0" indent="-355600" algn="l" rtl="0">
              <a:lnSpc>
                <a:spcPct val="115000"/>
              </a:lnSpc>
              <a:spcBef>
                <a:spcPts val="0"/>
              </a:spcBef>
              <a:spcAft>
                <a:spcPts val="0"/>
              </a:spcAft>
              <a:buClr>
                <a:schemeClr val="dk1"/>
              </a:buClr>
              <a:buSzPts val="2000"/>
              <a:buFont typeface="Calibri"/>
              <a:buChar char="●"/>
            </a:pPr>
            <a:r>
              <a:rPr lang="es" sz="2000">
                <a:solidFill>
                  <a:schemeClr val="dk1"/>
                </a:solidFill>
                <a:latin typeface="Calibri"/>
                <a:ea typeface="Calibri"/>
                <a:cs typeface="Calibri"/>
                <a:sym typeface="Calibri"/>
              </a:rPr>
              <a:t>¿Quienes creen que duermen más? ¿hombres o mujeres? ¿las personas más jóvenes o las más adultas?</a:t>
            </a:r>
            <a:endParaRPr sz="2000" i="1">
              <a:solidFill>
                <a:schemeClr val="dk1"/>
              </a:solidFill>
              <a:latin typeface="Calibri"/>
              <a:ea typeface="Calibri"/>
              <a:cs typeface="Calibri"/>
              <a:sym typeface="Calibri"/>
            </a:endParaRPr>
          </a:p>
        </p:txBody>
      </p:sp>
      <p:pic>
        <p:nvPicPr>
          <p:cNvPr id="90" name="Google Shape;90;p2"/>
          <p:cNvPicPr preferRelativeResize="0"/>
          <p:nvPr/>
        </p:nvPicPr>
        <p:blipFill>
          <a:blip r:embed="rId3">
            <a:alphaModFix/>
          </a:blip>
          <a:stretch>
            <a:fillRect/>
          </a:stretch>
        </p:blipFill>
        <p:spPr>
          <a:xfrm>
            <a:off x="406881" y="1618975"/>
            <a:ext cx="3565158" cy="25953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g22c1fd93389_0_1"/>
          <p:cNvSpPr txBox="1"/>
          <p:nvPr/>
        </p:nvSpPr>
        <p:spPr>
          <a:xfrm>
            <a:off x="425556" y="456469"/>
            <a:ext cx="8206800" cy="600154"/>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2900"/>
              <a:buFont typeface="Arial"/>
              <a:buNone/>
            </a:pPr>
            <a:r>
              <a:rPr lang="es" sz="3000" b="1" dirty="0">
                <a:solidFill>
                  <a:srgbClr val="351C75"/>
                </a:solidFill>
                <a:latin typeface="Calibri"/>
                <a:ea typeface="Calibri"/>
                <a:cs typeface="Calibri"/>
                <a:sym typeface="Calibri"/>
              </a:rPr>
              <a:t>Infografía</a:t>
            </a:r>
            <a:endParaRPr sz="3000" b="1" i="0" u="none" strike="noStrike" cap="none" dirty="0">
              <a:solidFill>
                <a:srgbClr val="351C75"/>
              </a:solidFill>
              <a:latin typeface="Calibri"/>
              <a:ea typeface="Calibri"/>
              <a:cs typeface="Calibri"/>
              <a:sym typeface="Calibri"/>
            </a:endParaRPr>
          </a:p>
        </p:txBody>
      </p:sp>
      <p:sp>
        <p:nvSpPr>
          <p:cNvPr id="5" name="TextBox 4">
            <a:extLst>
              <a:ext uri="{FF2B5EF4-FFF2-40B4-BE49-F238E27FC236}">
                <a16:creationId xmlns:a16="http://schemas.microsoft.com/office/drawing/2014/main" id="{F36A5641-4B76-5748-AB37-71192FBE81B8}"/>
              </a:ext>
            </a:extLst>
          </p:cNvPr>
          <p:cNvSpPr txBox="1"/>
          <p:nvPr/>
        </p:nvSpPr>
        <p:spPr>
          <a:xfrm>
            <a:off x="1296251" y="1165951"/>
            <a:ext cx="6465409"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s-CL" sz="2400" b="0" i="0" u="none" strike="noStrike" kern="0" cap="none" spc="0" normalizeH="0" baseline="0" noProof="0" dirty="0">
                <a:ln>
                  <a:noFill/>
                </a:ln>
                <a:solidFill>
                  <a:srgbClr val="423B71"/>
                </a:solidFill>
                <a:effectLst/>
                <a:uLnTx/>
                <a:uFillTx/>
                <a:latin typeface="Calibri"/>
                <a:ea typeface="Calibri"/>
                <a:cs typeface="Calibri"/>
                <a:sym typeface="Calibri"/>
              </a:rPr>
              <a:t>Revisemos el recurso “¿Cuánto debemos dormir?”</a:t>
            </a:r>
            <a:endParaRPr kumimoji="0" lang="es-CL" sz="1100" b="0" i="0" u="none" strike="noStrike" kern="0" cap="none" spc="0" normalizeH="0" baseline="0" noProof="0" dirty="0">
              <a:ln>
                <a:noFill/>
              </a:ln>
              <a:solidFill>
                <a:srgbClr val="000000"/>
              </a:solidFill>
              <a:effectLst/>
              <a:uLnTx/>
              <a:uFillTx/>
              <a:latin typeface="Arial"/>
              <a:cs typeface="Arial"/>
              <a:sym typeface="Arial"/>
            </a:endParaRPr>
          </a:p>
        </p:txBody>
      </p:sp>
      <p:pic>
        <p:nvPicPr>
          <p:cNvPr id="7" name="Picture 6" descr="A cartoon of a person sleeping&#10;&#10;Description automatically generated">
            <a:extLst>
              <a:ext uri="{FF2B5EF4-FFF2-40B4-BE49-F238E27FC236}">
                <a16:creationId xmlns:a16="http://schemas.microsoft.com/office/drawing/2014/main" id="{ADB4D2AF-186B-CD57-AE26-9270727153BF}"/>
              </a:ext>
            </a:extLst>
          </p:cNvPr>
          <p:cNvPicPr>
            <a:picLocks noChangeAspect="1"/>
          </p:cNvPicPr>
          <p:nvPr/>
        </p:nvPicPr>
        <p:blipFill>
          <a:blip r:embed="rId3"/>
          <a:stretch>
            <a:fillRect/>
          </a:stretch>
        </p:blipFill>
        <p:spPr>
          <a:xfrm>
            <a:off x="2477103" y="1736944"/>
            <a:ext cx="4103706" cy="298735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g22c1fd93389_0_10"/>
          <p:cNvSpPr txBox="1"/>
          <p:nvPr/>
        </p:nvSpPr>
        <p:spPr>
          <a:xfrm>
            <a:off x="406881" y="624394"/>
            <a:ext cx="8206800" cy="600154"/>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2900"/>
              <a:buFont typeface="Arial"/>
              <a:buNone/>
            </a:pPr>
            <a:r>
              <a:rPr lang="es" sz="3000" b="1" dirty="0">
                <a:solidFill>
                  <a:srgbClr val="351C75"/>
                </a:solidFill>
                <a:latin typeface="Calibri"/>
                <a:ea typeface="Calibri"/>
                <a:cs typeface="Calibri"/>
                <a:sym typeface="Calibri"/>
              </a:rPr>
              <a:t>Problema</a:t>
            </a:r>
            <a:endParaRPr sz="3000" b="1" i="0" u="none" strike="noStrike" cap="none" dirty="0">
              <a:solidFill>
                <a:srgbClr val="351C75"/>
              </a:solidFill>
              <a:latin typeface="Calibri"/>
              <a:ea typeface="Calibri"/>
              <a:cs typeface="Calibri"/>
              <a:sym typeface="Calibri"/>
            </a:endParaRPr>
          </a:p>
        </p:txBody>
      </p:sp>
      <p:sp>
        <p:nvSpPr>
          <p:cNvPr id="105" name="Google Shape;105;g22c1fd93389_0_10"/>
          <p:cNvSpPr/>
          <p:nvPr/>
        </p:nvSpPr>
        <p:spPr>
          <a:xfrm>
            <a:off x="638250" y="1224548"/>
            <a:ext cx="7867500" cy="1492773"/>
          </a:xfrm>
          <a:prstGeom prst="rect">
            <a:avLst/>
          </a:prstGeom>
          <a:solidFill>
            <a:srgbClr val="F3F3F3"/>
          </a:solidFill>
          <a:ln>
            <a:noFill/>
          </a:ln>
        </p:spPr>
        <p:txBody>
          <a:bodyPr spcFirstLastPara="1" wrap="square" lIns="68575" tIns="68575" rIns="68575" bIns="68575" anchor="ctr" anchorCtr="0">
            <a:noAutofit/>
          </a:bodyPr>
          <a:lstStyle/>
          <a:p>
            <a:pPr marL="457200" lvl="0" indent="-361950" algn="l" rtl="0">
              <a:lnSpc>
                <a:spcPct val="115000"/>
              </a:lnSpc>
              <a:spcBef>
                <a:spcPts val="0"/>
              </a:spcBef>
              <a:spcAft>
                <a:spcPts val="0"/>
              </a:spcAft>
              <a:buClr>
                <a:schemeClr val="dk1"/>
              </a:buClr>
              <a:buSzPts val="2100"/>
              <a:buFont typeface="Calibri"/>
              <a:buChar char="●"/>
            </a:pPr>
            <a:r>
              <a:rPr lang="es" sz="2100">
                <a:solidFill>
                  <a:schemeClr val="dk1"/>
                </a:solidFill>
                <a:latin typeface="Calibri"/>
                <a:ea typeface="Calibri"/>
                <a:cs typeface="Calibri"/>
                <a:sym typeface="Calibri"/>
              </a:rPr>
              <a:t>¿Por qué es importante dormir bien?</a:t>
            </a:r>
            <a:endParaRPr sz="2100">
              <a:solidFill>
                <a:schemeClr val="dk1"/>
              </a:solidFill>
              <a:latin typeface="Calibri"/>
              <a:ea typeface="Calibri"/>
              <a:cs typeface="Calibri"/>
              <a:sym typeface="Calibri"/>
            </a:endParaRPr>
          </a:p>
          <a:p>
            <a:pPr marL="457200" lvl="0" indent="-361950" algn="l" rtl="0">
              <a:lnSpc>
                <a:spcPct val="115000"/>
              </a:lnSpc>
              <a:spcBef>
                <a:spcPts val="0"/>
              </a:spcBef>
              <a:spcAft>
                <a:spcPts val="0"/>
              </a:spcAft>
              <a:buClr>
                <a:schemeClr val="dk1"/>
              </a:buClr>
              <a:buSzPts val="2100"/>
              <a:buFont typeface="Calibri"/>
              <a:buChar char="●"/>
            </a:pPr>
            <a:r>
              <a:rPr lang="es" sz="2100">
                <a:solidFill>
                  <a:schemeClr val="dk1"/>
                </a:solidFill>
                <a:latin typeface="Calibri"/>
                <a:ea typeface="Calibri"/>
                <a:cs typeface="Calibri"/>
                <a:sym typeface="Calibri"/>
              </a:rPr>
              <a:t>¿En qué grupo etario se recomienda dormir más? ¿En cuál menos?</a:t>
            </a:r>
            <a:endParaRPr sz="2100">
              <a:solidFill>
                <a:schemeClr val="dk1"/>
              </a:solidFill>
              <a:latin typeface="Calibri"/>
              <a:ea typeface="Calibri"/>
              <a:cs typeface="Calibri"/>
              <a:sym typeface="Calibri"/>
            </a:endParaRPr>
          </a:p>
          <a:p>
            <a:pPr marL="457200" lvl="0" indent="-361950" algn="l" rtl="0">
              <a:lnSpc>
                <a:spcPct val="115000"/>
              </a:lnSpc>
              <a:spcBef>
                <a:spcPts val="0"/>
              </a:spcBef>
              <a:spcAft>
                <a:spcPts val="0"/>
              </a:spcAft>
              <a:buClr>
                <a:schemeClr val="dk1"/>
              </a:buClr>
              <a:buSzPts val="2100"/>
              <a:buFont typeface="Calibri"/>
              <a:buChar char="●"/>
            </a:pPr>
            <a:r>
              <a:rPr lang="es" sz="2100">
                <a:solidFill>
                  <a:schemeClr val="dk1"/>
                </a:solidFill>
                <a:latin typeface="Calibri"/>
                <a:ea typeface="Calibri"/>
                <a:cs typeface="Calibri"/>
                <a:sym typeface="Calibri"/>
              </a:rPr>
              <a:t>¿Qué enfermedades se asocian con no dormir las horas recomendadas?</a:t>
            </a:r>
            <a:endParaRPr sz="2100">
              <a:solidFill>
                <a:schemeClr val="dk1"/>
              </a:solidFill>
              <a:latin typeface="Calibri"/>
              <a:ea typeface="Calibri"/>
              <a:cs typeface="Calibri"/>
              <a:sym typeface="Calibri"/>
            </a:endParaRPr>
          </a:p>
        </p:txBody>
      </p:sp>
      <p:sp>
        <p:nvSpPr>
          <p:cNvPr id="5" name="TextBox 4">
            <a:extLst>
              <a:ext uri="{FF2B5EF4-FFF2-40B4-BE49-F238E27FC236}">
                <a16:creationId xmlns:a16="http://schemas.microsoft.com/office/drawing/2014/main" id="{46508AEE-4E26-408A-9CC9-7988C2E3D798}"/>
              </a:ext>
            </a:extLst>
          </p:cNvPr>
          <p:cNvSpPr txBox="1"/>
          <p:nvPr/>
        </p:nvSpPr>
        <p:spPr>
          <a:xfrm>
            <a:off x="1004977" y="3149500"/>
            <a:ext cx="7134045" cy="136960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s-CL" sz="2400" b="0" i="0" u="none" strike="noStrike" kern="0" cap="none" spc="0" normalizeH="0" baseline="0" noProof="0" dirty="0">
                <a:ln>
                  <a:noFill/>
                </a:ln>
                <a:solidFill>
                  <a:srgbClr val="423B71"/>
                </a:solidFill>
                <a:effectLst/>
                <a:uLnTx/>
                <a:uFillTx/>
                <a:latin typeface="Calibri"/>
                <a:ea typeface="Calibri"/>
                <a:cs typeface="Calibri"/>
                <a:sym typeface="Calibri"/>
              </a:rPr>
              <a:t>A continuación, estudiaremos, usando</a:t>
            </a:r>
            <a:r>
              <a:rPr lang="es-CL" sz="2400" dirty="0">
                <a:solidFill>
                  <a:srgbClr val="423B71"/>
                </a:solidFill>
                <a:latin typeface="Calibri"/>
                <a:ea typeface="Calibri"/>
                <a:cs typeface="Calibri"/>
                <a:sym typeface="Calibri"/>
              </a:rPr>
              <a:t> herramientas estadísticas y datos reales, cómo cambia la cantidad de horas de sueño en diferentes grupos de etarios</a:t>
            </a:r>
            <a:endParaRPr kumimoji="0" lang="es-CL" sz="11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s-CL" sz="1100" b="0" i="0" u="none" strike="noStrike" kern="0" cap="none" spc="0" normalizeH="0" baseline="0" noProof="0" dirty="0">
              <a:ln>
                <a:noFill/>
              </a:ln>
              <a:solidFill>
                <a:srgbClr val="000000"/>
              </a:solidFill>
              <a:effectLst/>
              <a:uLnTx/>
              <a:uFillTx/>
              <a:latin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g22c1fd93389_0_18"/>
          <p:cNvSpPr txBox="1"/>
          <p:nvPr/>
        </p:nvSpPr>
        <p:spPr>
          <a:xfrm>
            <a:off x="522475" y="1216646"/>
            <a:ext cx="7701000" cy="734100"/>
          </a:xfrm>
          <a:prstGeom prst="rect">
            <a:avLst/>
          </a:prstGeom>
          <a:noFill/>
          <a:ln>
            <a:noFill/>
          </a:ln>
        </p:spPr>
        <p:txBody>
          <a:bodyPr spcFirstLastPara="1" wrap="square" lIns="68575" tIns="68575" rIns="68575" bIns="68575" anchor="t" anchorCtr="0">
            <a:spAutoFit/>
          </a:bodyPr>
          <a:lstStyle/>
          <a:p>
            <a:pPr marL="0" lvl="0" indent="0" algn="just" rtl="0">
              <a:lnSpc>
                <a:spcPct val="115000"/>
              </a:lnSpc>
              <a:spcBef>
                <a:spcPts val="0"/>
              </a:spcBef>
              <a:spcAft>
                <a:spcPts val="0"/>
              </a:spcAft>
              <a:buNone/>
            </a:pPr>
            <a:r>
              <a:rPr lang="es" sz="1800" dirty="0">
                <a:solidFill>
                  <a:schemeClr val="dk1"/>
                </a:solidFill>
                <a:latin typeface="Calibri"/>
                <a:ea typeface="Calibri"/>
                <a:cs typeface="Calibri"/>
                <a:sym typeface="Calibri"/>
              </a:rPr>
              <a:t>Determina para cada grupo etario, la cantidad promedio de horas de sueño, y completa la siguiente</a:t>
            </a:r>
            <a:r>
              <a:rPr lang="es" sz="1800" b="1" dirty="0">
                <a:solidFill>
                  <a:schemeClr val="dk1"/>
                </a:solidFill>
                <a:latin typeface="Calibri"/>
                <a:ea typeface="Calibri"/>
                <a:cs typeface="Calibri"/>
                <a:sym typeface="Calibri"/>
              </a:rPr>
              <a:t> </a:t>
            </a:r>
            <a:r>
              <a:rPr lang="es" sz="1800" dirty="0">
                <a:solidFill>
                  <a:schemeClr val="dk1"/>
                </a:solidFill>
                <a:latin typeface="Calibri"/>
                <a:ea typeface="Calibri"/>
                <a:cs typeface="Calibri"/>
                <a:sym typeface="Calibri"/>
              </a:rPr>
              <a:t>tabla.</a:t>
            </a:r>
            <a:endParaRPr sz="2500" dirty="0">
              <a:solidFill>
                <a:schemeClr val="dk1"/>
              </a:solidFill>
              <a:latin typeface="Calibri"/>
              <a:ea typeface="Calibri"/>
              <a:cs typeface="Calibri"/>
              <a:sym typeface="Calibri"/>
            </a:endParaRPr>
          </a:p>
        </p:txBody>
      </p:sp>
      <p:sp>
        <p:nvSpPr>
          <p:cNvPr id="112" name="Google Shape;112;g22c1fd93389_0_18"/>
          <p:cNvSpPr txBox="1"/>
          <p:nvPr/>
        </p:nvSpPr>
        <p:spPr>
          <a:xfrm>
            <a:off x="468600" y="480738"/>
            <a:ext cx="8206800" cy="600154"/>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2900"/>
              <a:buFont typeface="Arial"/>
              <a:buNone/>
            </a:pPr>
            <a:r>
              <a:rPr lang="es" sz="3000" b="1" i="0" u="none" strike="noStrike" cap="none" dirty="0">
                <a:solidFill>
                  <a:srgbClr val="351C75"/>
                </a:solidFill>
                <a:latin typeface="Calibri"/>
                <a:ea typeface="Calibri"/>
                <a:cs typeface="Calibri"/>
                <a:sym typeface="Calibri"/>
              </a:rPr>
              <a:t>Actividad 1</a:t>
            </a:r>
            <a:endParaRPr sz="3000" b="1" i="0" u="none" strike="noStrike" cap="none" dirty="0">
              <a:solidFill>
                <a:srgbClr val="351C75"/>
              </a:solidFill>
              <a:latin typeface="Calibri"/>
              <a:ea typeface="Calibri"/>
              <a:cs typeface="Calibri"/>
              <a:sym typeface="Calibri"/>
            </a:endParaRPr>
          </a:p>
        </p:txBody>
      </p:sp>
      <p:graphicFrame>
        <p:nvGraphicFramePr>
          <p:cNvPr id="113" name="Google Shape;113;g22c1fd93389_0_18"/>
          <p:cNvGraphicFramePr/>
          <p:nvPr/>
        </p:nvGraphicFramePr>
        <p:xfrm>
          <a:off x="609550" y="2086500"/>
          <a:ext cx="4348050" cy="2343300"/>
        </p:xfrm>
        <a:graphic>
          <a:graphicData uri="http://schemas.openxmlformats.org/drawingml/2006/table">
            <a:tbl>
              <a:tblPr>
                <a:noFill/>
                <a:tableStyleId>{B7DCDE3A-A03D-433A-945F-D13F1AE0BC61}</a:tableStyleId>
              </a:tblPr>
              <a:tblGrid>
                <a:gridCol w="1449350">
                  <a:extLst>
                    <a:ext uri="{9D8B030D-6E8A-4147-A177-3AD203B41FA5}">
                      <a16:colId xmlns:a16="http://schemas.microsoft.com/office/drawing/2014/main" val="20000"/>
                    </a:ext>
                  </a:extLst>
                </a:gridCol>
                <a:gridCol w="1449350">
                  <a:extLst>
                    <a:ext uri="{9D8B030D-6E8A-4147-A177-3AD203B41FA5}">
                      <a16:colId xmlns:a16="http://schemas.microsoft.com/office/drawing/2014/main" val="20001"/>
                    </a:ext>
                  </a:extLst>
                </a:gridCol>
                <a:gridCol w="1449350">
                  <a:extLst>
                    <a:ext uri="{9D8B030D-6E8A-4147-A177-3AD203B41FA5}">
                      <a16:colId xmlns:a16="http://schemas.microsoft.com/office/drawing/2014/main" val="20002"/>
                    </a:ext>
                  </a:extLst>
                </a:gridCol>
              </a:tblGrid>
              <a:tr h="362475">
                <a:tc rowSpan="2">
                  <a:txBody>
                    <a:bodyPr/>
                    <a:lstStyle/>
                    <a:p>
                      <a:pPr marL="0" lvl="0" indent="0" algn="ctr" rtl="0">
                        <a:spcBef>
                          <a:spcPts val="0"/>
                        </a:spcBef>
                        <a:spcAft>
                          <a:spcPts val="0"/>
                        </a:spcAft>
                        <a:buNone/>
                      </a:pPr>
                      <a:r>
                        <a:rPr lang="es" sz="1300">
                          <a:latin typeface="Calibri"/>
                          <a:ea typeface="Calibri"/>
                          <a:cs typeface="Calibri"/>
                          <a:sym typeface="Calibri"/>
                        </a:rPr>
                        <a:t>Grupo etario</a:t>
                      </a:r>
                      <a:endParaRPr sz="1300">
                        <a:latin typeface="Calibri"/>
                        <a:ea typeface="Calibri"/>
                        <a:cs typeface="Calibri"/>
                        <a:sym typeface="Calibri"/>
                      </a:endParaRPr>
                    </a:p>
                  </a:txBody>
                  <a:tcPr marL="91425" marR="91425" marT="91425" marB="91425" anchor="ctr">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solidFill>
                      <a:srgbClr val="F3F3F3"/>
                    </a:solidFill>
                  </a:tcPr>
                </a:tc>
                <a:tc gridSpan="2">
                  <a:txBody>
                    <a:bodyPr/>
                    <a:lstStyle/>
                    <a:p>
                      <a:pPr marL="0" lvl="0" indent="0" algn="ctr" rtl="0">
                        <a:spcBef>
                          <a:spcPts val="0"/>
                        </a:spcBef>
                        <a:spcAft>
                          <a:spcPts val="0"/>
                        </a:spcAft>
                        <a:buNone/>
                      </a:pPr>
                      <a:r>
                        <a:rPr lang="es" sz="1300">
                          <a:latin typeface="Calibri"/>
                          <a:ea typeface="Calibri"/>
                          <a:cs typeface="Calibri"/>
                          <a:sym typeface="Calibri"/>
                        </a:rPr>
                        <a:t>Horas promedio de sueño</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solidFill>
                      <a:srgbClr val="F3F3F3"/>
                    </a:solidFill>
                  </a:tcPr>
                </a:tc>
                <a:tc hMerge="1">
                  <a:txBody>
                    <a:bodyPr/>
                    <a:lstStyle/>
                    <a:p>
                      <a:endParaRPr lang="es-CL"/>
                    </a:p>
                  </a:txBody>
                  <a:tcPr/>
                </a:tc>
                <a:extLst>
                  <a:ext uri="{0D108BD9-81ED-4DB2-BD59-A6C34878D82A}">
                    <a16:rowId xmlns:a16="http://schemas.microsoft.com/office/drawing/2014/main" val="10000"/>
                  </a:ext>
                </a:extLst>
              </a:tr>
              <a:tr h="362475">
                <a:tc vMerge="1">
                  <a:txBody>
                    <a:bodyPr/>
                    <a:lstStyle/>
                    <a:p>
                      <a:endParaRPr lang="es-CL"/>
                    </a:p>
                  </a:txBody>
                  <a:tcPr/>
                </a:tc>
                <a:tc>
                  <a:txBody>
                    <a:bodyPr/>
                    <a:lstStyle/>
                    <a:p>
                      <a:pPr marL="0" lvl="0" indent="0" algn="ctr" rtl="0">
                        <a:spcBef>
                          <a:spcPts val="0"/>
                        </a:spcBef>
                        <a:spcAft>
                          <a:spcPts val="0"/>
                        </a:spcAft>
                        <a:buNone/>
                      </a:pPr>
                      <a:r>
                        <a:rPr lang="es" sz="1300">
                          <a:latin typeface="Calibri"/>
                          <a:ea typeface="Calibri"/>
                          <a:cs typeface="Calibri"/>
                          <a:sym typeface="Calibri"/>
                        </a:rPr>
                        <a:t>hombres</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300">
                          <a:latin typeface="Calibri"/>
                          <a:ea typeface="Calibri"/>
                          <a:cs typeface="Calibri"/>
                          <a:sym typeface="Calibri"/>
                        </a:rPr>
                        <a:t>mujeres</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solidFill>
                      <a:srgbClr val="F3F3F3"/>
                    </a:solidFill>
                  </a:tcPr>
                </a:tc>
                <a:extLst>
                  <a:ext uri="{0D108BD9-81ED-4DB2-BD59-A6C34878D82A}">
                    <a16:rowId xmlns:a16="http://schemas.microsoft.com/office/drawing/2014/main" val="10001"/>
                  </a:ext>
                </a:extLst>
              </a:tr>
              <a:tr h="362475">
                <a:tc>
                  <a:txBody>
                    <a:bodyPr/>
                    <a:lstStyle/>
                    <a:p>
                      <a:pPr marL="0" lvl="0" indent="0" algn="ctr" rtl="0">
                        <a:spcBef>
                          <a:spcPts val="0"/>
                        </a:spcBef>
                        <a:spcAft>
                          <a:spcPts val="0"/>
                        </a:spcAft>
                        <a:buNone/>
                      </a:pPr>
                      <a:r>
                        <a:rPr lang="es" sz="1300" dirty="0">
                          <a:latin typeface="Calibri"/>
                          <a:ea typeface="Calibri"/>
                          <a:cs typeface="Calibri"/>
                          <a:sym typeface="Calibri"/>
                        </a:rPr>
                        <a:t>0 - 14 años</a:t>
                      </a:r>
                      <a:endParaRPr sz="1300" dirty="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l" rtl="0">
                        <a:spcBef>
                          <a:spcPts val="0"/>
                        </a:spcBef>
                        <a:spcAft>
                          <a:spcPts val="0"/>
                        </a:spcAft>
                        <a:buNone/>
                      </a:pPr>
                      <a:endParaRPr sz="1300" dirty="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l" rtl="0">
                        <a:spcBef>
                          <a:spcPts val="0"/>
                        </a:spcBef>
                        <a:spcAft>
                          <a:spcPts val="0"/>
                        </a:spcAft>
                        <a:buNone/>
                      </a:pP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extLst>
                  <a:ext uri="{0D108BD9-81ED-4DB2-BD59-A6C34878D82A}">
                    <a16:rowId xmlns:a16="http://schemas.microsoft.com/office/drawing/2014/main" val="10002"/>
                  </a:ext>
                </a:extLst>
              </a:tr>
              <a:tr h="362475">
                <a:tc>
                  <a:txBody>
                    <a:bodyPr/>
                    <a:lstStyle/>
                    <a:p>
                      <a:pPr marL="0" lvl="0" indent="0" algn="ctr" rtl="0">
                        <a:spcBef>
                          <a:spcPts val="0"/>
                        </a:spcBef>
                        <a:spcAft>
                          <a:spcPts val="0"/>
                        </a:spcAft>
                        <a:buNone/>
                      </a:pPr>
                      <a:r>
                        <a:rPr lang="es" sz="1300">
                          <a:latin typeface="Calibri"/>
                          <a:ea typeface="Calibri"/>
                          <a:cs typeface="Calibri"/>
                          <a:sym typeface="Calibri"/>
                        </a:rPr>
                        <a:t>15 a 24 años</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l" rtl="0">
                        <a:spcBef>
                          <a:spcPts val="0"/>
                        </a:spcBef>
                        <a:spcAft>
                          <a:spcPts val="0"/>
                        </a:spcAft>
                        <a:buNone/>
                      </a:pP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l" rtl="0">
                        <a:spcBef>
                          <a:spcPts val="0"/>
                        </a:spcBef>
                        <a:spcAft>
                          <a:spcPts val="0"/>
                        </a:spcAft>
                        <a:buNone/>
                      </a:pP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extLst>
                  <a:ext uri="{0D108BD9-81ED-4DB2-BD59-A6C34878D82A}">
                    <a16:rowId xmlns:a16="http://schemas.microsoft.com/office/drawing/2014/main" val="10003"/>
                  </a:ext>
                </a:extLst>
              </a:tr>
              <a:tr h="362475">
                <a:tc>
                  <a:txBody>
                    <a:bodyPr/>
                    <a:lstStyle/>
                    <a:p>
                      <a:pPr marL="0" lvl="0" indent="0" algn="ctr" rtl="0">
                        <a:spcBef>
                          <a:spcPts val="0"/>
                        </a:spcBef>
                        <a:spcAft>
                          <a:spcPts val="0"/>
                        </a:spcAft>
                        <a:buNone/>
                      </a:pPr>
                      <a:r>
                        <a:rPr lang="es" sz="1300">
                          <a:latin typeface="Calibri"/>
                          <a:ea typeface="Calibri"/>
                          <a:cs typeface="Calibri"/>
                          <a:sym typeface="Calibri"/>
                        </a:rPr>
                        <a:t>25 a 64 años</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l" rtl="0">
                        <a:spcBef>
                          <a:spcPts val="0"/>
                        </a:spcBef>
                        <a:spcAft>
                          <a:spcPts val="0"/>
                        </a:spcAft>
                        <a:buNone/>
                      </a:pP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l" rtl="0">
                        <a:spcBef>
                          <a:spcPts val="0"/>
                        </a:spcBef>
                        <a:spcAft>
                          <a:spcPts val="0"/>
                        </a:spcAft>
                        <a:buNone/>
                      </a:pP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extLst>
                  <a:ext uri="{0D108BD9-81ED-4DB2-BD59-A6C34878D82A}">
                    <a16:rowId xmlns:a16="http://schemas.microsoft.com/office/drawing/2014/main" val="10004"/>
                  </a:ext>
                </a:extLst>
              </a:tr>
              <a:tr h="438450">
                <a:tc>
                  <a:txBody>
                    <a:bodyPr/>
                    <a:lstStyle/>
                    <a:p>
                      <a:pPr marL="0" lvl="0" indent="0" algn="ctr" rtl="0">
                        <a:spcBef>
                          <a:spcPts val="0"/>
                        </a:spcBef>
                        <a:spcAft>
                          <a:spcPts val="0"/>
                        </a:spcAft>
                        <a:buNone/>
                      </a:pPr>
                      <a:r>
                        <a:rPr lang="es" sz="1300">
                          <a:latin typeface="Calibri"/>
                          <a:ea typeface="Calibri"/>
                          <a:cs typeface="Calibri"/>
                          <a:sym typeface="Calibri"/>
                        </a:rPr>
                        <a:t>65 años o más</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l" rtl="0">
                        <a:spcBef>
                          <a:spcPts val="0"/>
                        </a:spcBef>
                        <a:spcAft>
                          <a:spcPts val="0"/>
                        </a:spcAft>
                        <a:buNone/>
                      </a:pP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l" rtl="0">
                        <a:spcBef>
                          <a:spcPts val="0"/>
                        </a:spcBef>
                        <a:spcAft>
                          <a:spcPts val="0"/>
                        </a:spcAft>
                        <a:buNone/>
                      </a:pPr>
                      <a:endParaRPr sz="1300" dirty="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114" name="Google Shape;114;g22c1fd93389_0_18"/>
          <p:cNvSpPr txBox="1"/>
          <p:nvPr/>
        </p:nvSpPr>
        <p:spPr>
          <a:xfrm>
            <a:off x="5155325" y="1935150"/>
            <a:ext cx="3657000" cy="2646000"/>
          </a:xfrm>
          <a:prstGeom prst="rect">
            <a:avLst/>
          </a:prstGeom>
          <a:noFill/>
          <a:ln>
            <a:noFill/>
          </a:ln>
        </p:spPr>
        <p:txBody>
          <a:bodyPr spcFirstLastPara="1" wrap="square" lIns="68575" tIns="68575" rIns="68575" bIns="68575" anchor="t" anchorCtr="0">
            <a:spAutoFit/>
          </a:bodyPr>
          <a:lstStyle/>
          <a:p>
            <a:pPr marL="457200" lvl="0" indent="-342900" algn="just" rtl="0">
              <a:lnSpc>
                <a:spcPct val="115000"/>
              </a:lnSpc>
              <a:spcBef>
                <a:spcPts val="0"/>
              </a:spcBef>
              <a:spcAft>
                <a:spcPts val="0"/>
              </a:spcAft>
              <a:buClr>
                <a:schemeClr val="dk1"/>
              </a:buClr>
              <a:buSzPts val="1800"/>
              <a:buFont typeface="Calibri"/>
              <a:buChar char="●"/>
            </a:pPr>
            <a:r>
              <a:rPr lang="es" sz="1800">
                <a:solidFill>
                  <a:schemeClr val="dk1"/>
                </a:solidFill>
                <a:latin typeface="Calibri"/>
                <a:ea typeface="Calibri"/>
                <a:cs typeface="Calibri"/>
                <a:sym typeface="Calibri"/>
              </a:rPr>
              <a:t>¿En qué grupo etario se duerme más horas en promedio? ¿En cuál menos?</a:t>
            </a:r>
            <a:endParaRPr sz="1800">
              <a:solidFill>
                <a:schemeClr val="dk1"/>
              </a:solidFill>
              <a:latin typeface="Calibri"/>
              <a:ea typeface="Calibri"/>
              <a:cs typeface="Calibri"/>
              <a:sym typeface="Calibri"/>
            </a:endParaRPr>
          </a:p>
          <a:p>
            <a:pPr marL="457200" lvl="0" indent="0" algn="just" rtl="0">
              <a:lnSpc>
                <a:spcPct val="115000"/>
              </a:lnSpc>
              <a:spcBef>
                <a:spcPts val="0"/>
              </a:spcBef>
              <a:spcAft>
                <a:spcPts val="0"/>
              </a:spcAft>
              <a:buNone/>
            </a:pPr>
            <a:endParaRPr sz="1800">
              <a:solidFill>
                <a:schemeClr val="dk1"/>
              </a:solidFill>
              <a:latin typeface="Calibri"/>
              <a:ea typeface="Calibri"/>
              <a:cs typeface="Calibri"/>
              <a:sym typeface="Calibri"/>
            </a:endParaRPr>
          </a:p>
          <a:p>
            <a:pPr marL="457200" lvl="0" indent="-342900" algn="just" rtl="0">
              <a:lnSpc>
                <a:spcPct val="115000"/>
              </a:lnSpc>
              <a:spcBef>
                <a:spcPts val="0"/>
              </a:spcBef>
              <a:spcAft>
                <a:spcPts val="0"/>
              </a:spcAft>
              <a:buClr>
                <a:schemeClr val="dk1"/>
              </a:buClr>
              <a:buSzPts val="1800"/>
              <a:buFont typeface="Calibri"/>
              <a:buChar char="●"/>
            </a:pPr>
            <a:r>
              <a:rPr lang="es" sz="1800">
                <a:solidFill>
                  <a:schemeClr val="dk1"/>
                </a:solidFill>
                <a:latin typeface="Calibri"/>
                <a:ea typeface="Calibri"/>
                <a:cs typeface="Calibri"/>
                <a:sym typeface="Calibri"/>
              </a:rPr>
              <a:t>¿En qué grupo etario se dan las mayores diferencias entre hombres y mujeres? ¿En cuál las menores?</a:t>
            </a:r>
            <a:endParaRPr sz="25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6"/>
          <p:cNvSpPr txBox="1"/>
          <p:nvPr/>
        </p:nvSpPr>
        <p:spPr>
          <a:xfrm>
            <a:off x="406881" y="624394"/>
            <a:ext cx="8206800" cy="600154"/>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2900"/>
              <a:buFont typeface="Arial"/>
              <a:buNone/>
            </a:pPr>
            <a:r>
              <a:rPr lang="es" sz="3000" b="1" i="0" u="none" strike="noStrike" cap="none" dirty="0">
                <a:solidFill>
                  <a:srgbClr val="351C75"/>
                </a:solidFill>
                <a:latin typeface="Calibri"/>
                <a:ea typeface="Calibri"/>
                <a:cs typeface="Calibri"/>
                <a:sym typeface="Calibri"/>
              </a:rPr>
              <a:t>Actividad 1</a:t>
            </a:r>
            <a:endParaRPr sz="3000" b="1" i="0" u="none" strike="noStrike" cap="none" dirty="0">
              <a:solidFill>
                <a:srgbClr val="351C75"/>
              </a:solidFill>
              <a:latin typeface="Calibri"/>
              <a:ea typeface="Calibri"/>
              <a:cs typeface="Calibri"/>
              <a:sym typeface="Calibri"/>
            </a:endParaRPr>
          </a:p>
        </p:txBody>
      </p:sp>
      <p:graphicFrame>
        <p:nvGraphicFramePr>
          <p:cNvPr id="121" name="Google Shape;121;p6"/>
          <p:cNvGraphicFramePr/>
          <p:nvPr>
            <p:extLst>
              <p:ext uri="{D42A27DB-BD31-4B8C-83A1-F6EECF244321}">
                <p14:modId xmlns:p14="http://schemas.microsoft.com/office/powerpoint/2010/main" val="321558425"/>
              </p:ext>
            </p:extLst>
          </p:nvPr>
        </p:nvGraphicFramePr>
        <p:xfrm>
          <a:off x="406881" y="1587700"/>
          <a:ext cx="4348050" cy="2343300"/>
        </p:xfrm>
        <a:graphic>
          <a:graphicData uri="http://schemas.openxmlformats.org/drawingml/2006/table">
            <a:tbl>
              <a:tblPr>
                <a:noFill/>
                <a:tableStyleId>{B7DCDE3A-A03D-433A-945F-D13F1AE0BC61}</a:tableStyleId>
              </a:tblPr>
              <a:tblGrid>
                <a:gridCol w="1449350">
                  <a:extLst>
                    <a:ext uri="{9D8B030D-6E8A-4147-A177-3AD203B41FA5}">
                      <a16:colId xmlns:a16="http://schemas.microsoft.com/office/drawing/2014/main" val="20000"/>
                    </a:ext>
                  </a:extLst>
                </a:gridCol>
                <a:gridCol w="1449350">
                  <a:extLst>
                    <a:ext uri="{9D8B030D-6E8A-4147-A177-3AD203B41FA5}">
                      <a16:colId xmlns:a16="http://schemas.microsoft.com/office/drawing/2014/main" val="20001"/>
                    </a:ext>
                  </a:extLst>
                </a:gridCol>
                <a:gridCol w="1449350">
                  <a:extLst>
                    <a:ext uri="{9D8B030D-6E8A-4147-A177-3AD203B41FA5}">
                      <a16:colId xmlns:a16="http://schemas.microsoft.com/office/drawing/2014/main" val="20002"/>
                    </a:ext>
                  </a:extLst>
                </a:gridCol>
              </a:tblGrid>
              <a:tr h="362475">
                <a:tc rowSpan="2">
                  <a:txBody>
                    <a:bodyPr/>
                    <a:lstStyle/>
                    <a:p>
                      <a:pPr marL="0" lvl="0" indent="0" algn="ctr" rtl="0">
                        <a:spcBef>
                          <a:spcPts val="0"/>
                        </a:spcBef>
                        <a:spcAft>
                          <a:spcPts val="0"/>
                        </a:spcAft>
                        <a:buNone/>
                      </a:pPr>
                      <a:r>
                        <a:rPr lang="es" sz="1300" dirty="0">
                          <a:latin typeface="Calibri"/>
                          <a:ea typeface="Calibri"/>
                          <a:cs typeface="Calibri"/>
                          <a:sym typeface="Calibri"/>
                        </a:rPr>
                        <a:t>Grupo etario</a:t>
                      </a:r>
                      <a:endParaRPr sz="1300" dirty="0">
                        <a:latin typeface="Calibri"/>
                        <a:ea typeface="Calibri"/>
                        <a:cs typeface="Calibri"/>
                        <a:sym typeface="Calibri"/>
                      </a:endParaRPr>
                    </a:p>
                  </a:txBody>
                  <a:tcPr marL="91425" marR="91425" marT="91425" marB="91425" anchor="ctr">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solidFill>
                      <a:srgbClr val="F3F3F3"/>
                    </a:solidFill>
                  </a:tcPr>
                </a:tc>
                <a:tc gridSpan="2">
                  <a:txBody>
                    <a:bodyPr/>
                    <a:lstStyle/>
                    <a:p>
                      <a:pPr marL="0" lvl="0" indent="0" algn="ctr" rtl="0">
                        <a:spcBef>
                          <a:spcPts val="0"/>
                        </a:spcBef>
                        <a:spcAft>
                          <a:spcPts val="0"/>
                        </a:spcAft>
                        <a:buNone/>
                      </a:pPr>
                      <a:r>
                        <a:rPr lang="es" sz="1300">
                          <a:latin typeface="Calibri"/>
                          <a:ea typeface="Calibri"/>
                          <a:cs typeface="Calibri"/>
                          <a:sym typeface="Calibri"/>
                        </a:rPr>
                        <a:t>Horas promedio de sueño</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solidFill>
                      <a:srgbClr val="F3F3F3"/>
                    </a:solidFill>
                  </a:tcPr>
                </a:tc>
                <a:tc hMerge="1">
                  <a:txBody>
                    <a:bodyPr/>
                    <a:lstStyle/>
                    <a:p>
                      <a:endParaRPr lang="es-CL"/>
                    </a:p>
                  </a:txBody>
                  <a:tcPr/>
                </a:tc>
                <a:extLst>
                  <a:ext uri="{0D108BD9-81ED-4DB2-BD59-A6C34878D82A}">
                    <a16:rowId xmlns:a16="http://schemas.microsoft.com/office/drawing/2014/main" val="10000"/>
                  </a:ext>
                </a:extLst>
              </a:tr>
              <a:tr h="362475">
                <a:tc vMerge="1">
                  <a:txBody>
                    <a:bodyPr/>
                    <a:lstStyle/>
                    <a:p>
                      <a:endParaRPr lang="es-CL"/>
                    </a:p>
                  </a:txBody>
                  <a:tcPr/>
                </a:tc>
                <a:tc>
                  <a:txBody>
                    <a:bodyPr/>
                    <a:lstStyle/>
                    <a:p>
                      <a:pPr marL="0" lvl="0" indent="0" algn="ctr" rtl="0">
                        <a:spcBef>
                          <a:spcPts val="0"/>
                        </a:spcBef>
                        <a:spcAft>
                          <a:spcPts val="0"/>
                        </a:spcAft>
                        <a:buNone/>
                      </a:pPr>
                      <a:r>
                        <a:rPr lang="es" sz="1300">
                          <a:latin typeface="Calibri"/>
                          <a:ea typeface="Calibri"/>
                          <a:cs typeface="Calibri"/>
                          <a:sym typeface="Calibri"/>
                        </a:rPr>
                        <a:t>hombres</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300">
                          <a:latin typeface="Calibri"/>
                          <a:ea typeface="Calibri"/>
                          <a:cs typeface="Calibri"/>
                          <a:sym typeface="Calibri"/>
                        </a:rPr>
                        <a:t>mujeres</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solidFill>
                      <a:srgbClr val="F3F3F3"/>
                    </a:solidFill>
                  </a:tcPr>
                </a:tc>
                <a:extLst>
                  <a:ext uri="{0D108BD9-81ED-4DB2-BD59-A6C34878D82A}">
                    <a16:rowId xmlns:a16="http://schemas.microsoft.com/office/drawing/2014/main" val="10001"/>
                  </a:ext>
                </a:extLst>
              </a:tr>
              <a:tr h="362475">
                <a:tc>
                  <a:txBody>
                    <a:bodyPr/>
                    <a:lstStyle/>
                    <a:p>
                      <a:pPr marL="0" lvl="0" indent="0" algn="ctr" rtl="0">
                        <a:spcBef>
                          <a:spcPts val="0"/>
                        </a:spcBef>
                        <a:spcAft>
                          <a:spcPts val="0"/>
                        </a:spcAft>
                        <a:buNone/>
                      </a:pPr>
                      <a:r>
                        <a:rPr lang="es" sz="1300">
                          <a:latin typeface="Calibri"/>
                          <a:ea typeface="Calibri"/>
                          <a:cs typeface="Calibri"/>
                          <a:sym typeface="Calibri"/>
                        </a:rPr>
                        <a:t>0 - 14 años</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9,71</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10,05</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extLst>
                  <a:ext uri="{0D108BD9-81ED-4DB2-BD59-A6C34878D82A}">
                    <a16:rowId xmlns:a16="http://schemas.microsoft.com/office/drawing/2014/main" val="10002"/>
                  </a:ext>
                </a:extLst>
              </a:tr>
              <a:tr h="362475">
                <a:tc>
                  <a:txBody>
                    <a:bodyPr/>
                    <a:lstStyle/>
                    <a:p>
                      <a:pPr marL="0" lvl="0" indent="0" algn="ctr" rtl="0">
                        <a:spcBef>
                          <a:spcPts val="0"/>
                        </a:spcBef>
                        <a:spcAft>
                          <a:spcPts val="0"/>
                        </a:spcAft>
                        <a:buNone/>
                      </a:pPr>
                      <a:r>
                        <a:rPr lang="es" sz="1300" dirty="0">
                          <a:latin typeface="Calibri"/>
                          <a:ea typeface="Calibri"/>
                          <a:cs typeface="Calibri"/>
                          <a:sym typeface="Calibri"/>
                        </a:rPr>
                        <a:t>15 a 24 años</a:t>
                      </a:r>
                      <a:endParaRPr sz="1300" dirty="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8,11</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8,14</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extLst>
                  <a:ext uri="{0D108BD9-81ED-4DB2-BD59-A6C34878D82A}">
                    <a16:rowId xmlns:a16="http://schemas.microsoft.com/office/drawing/2014/main" val="10003"/>
                  </a:ext>
                </a:extLst>
              </a:tr>
              <a:tr h="362475">
                <a:tc>
                  <a:txBody>
                    <a:bodyPr/>
                    <a:lstStyle/>
                    <a:p>
                      <a:pPr marL="0" lvl="0" indent="0" algn="ctr" rtl="0">
                        <a:spcBef>
                          <a:spcPts val="0"/>
                        </a:spcBef>
                        <a:spcAft>
                          <a:spcPts val="0"/>
                        </a:spcAft>
                        <a:buNone/>
                      </a:pPr>
                      <a:r>
                        <a:rPr lang="es" sz="1300">
                          <a:latin typeface="Calibri"/>
                          <a:ea typeface="Calibri"/>
                          <a:cs typeface="Calibri"/>
                          <a:sym typeface="Calibri"/>
                        </a:rPr>
                        <a:t>25 a 64 años</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7,43</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7,15</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extLst>
                  <a:ext uri="{0D108BD9-81ED-4DB2-BD59-A6C34878D82A}">
                    <a16:rowId xmlns:a16="http://schemas.microsoft.com/office/drawing/2014/main" val="10004"/>
                  </a:ext>
                </a:extLst>
              </a:tr>
              <a:tr h="438450">
                <a:tc>
                  <a:txBody>
                    <a:bodyPr/>
                    <a:lstStyle/>
                    <a:p>
                      <a:pPr marL="0" lvl="0" indent="0" algn="ctr" rtl="0">
                        <a:spcBef>
                          <a:spcPts val="0"/>
                        </a:spcBef>
                        <a:spcAft>
                          <a:spcPts val="0"/>
                        </a:spcAft>
                        <a:buNone/>
                      </a:pPr>
                      <a:r>
                        <a:rPr lang="es" sz="1300">
                          <a:latin typeface="Calibri"/>
                          <a:ea typeface="Calibri"/>
                          <a:cs typeface="Calibri"/>
                          <a:sym typeface="Calibri"/>
                        </a:rPr>
                        <a:t>65 años o más</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a:latin typeface="Calibri"/>
                          <a:ea typeface="Calibri"/>
                          <a:cs typeface="Calibri"/>
                          <a:sym typeface="Calibri"/>
                        </a:rPr>
                        <a:t>7,76</a:t>
                      </a:r>
                      <a:endParaRPr sz="130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tc>
                  <a:txBody>
                    <a:bodyPr/>
                    <a:lstStyle/>
                    <a:p>
                      <a:pPr marL="0" lvl="0" indent="0" algn="ctr" rtl="0">
                        <a:spcBef>
                          <a:spcPts val="0"/>
                        </a:spcBef>
                        <a:spcAft>
                          <a:spcPts val="0"/>
                        </a:spcAft>
                        <a:buNone/>
                      </a:pPr>
                      <a:r>
                        <a:rPr lang="es" sz="1300" dirty="0">
                          <a:latin typeface="Calibri"/>
                          <a:ea typeface="Calibri"/>
                          <a:cs typeface="Calibri"/>
                          <a:sym typeface="Calibri"/>
                        </a:rPr>
                        <a:t>7,39</a:t>
                      </a:r>
                      <a:endParaRPr sz="1300" dirty="0">
                        <a:latin typeface="Calibri"/>
                        <a:ea typeface="Calibri"/>
                        <a:cs typeface="Calibri"/>
                        <a:sym typeface="Calibri"/>
                      </a:endParaRPr>
                    </a:p>
                  </a:txBody>
                  <a:tcPr marL="91425" marR="91425" marT="91425" marB="91425">
                    <a:lnL w="9525" cap="flat" cmpd="sng">
                      <a:solidFill>
                        <a:srgbClr val="63B799"/>
                      </a:solidFill>
                      <a:prstDash val="solid"/>
                      <a:round/>
                      <a:headEnd type="none" w="sm" len="sm"/>
                      <a:tailEnd type="none" w="sm" len="sm"/>
                    </a:lnL>
                    <a:lnR w="9525" cap="flat" cmpd="sng">
                      <a:solidFill>
                        <a:srgbClr val="63B799"/>
                      </a:solidFill>
                      <a:prstDash val="solid"/>
                      <a:round/>
                      <a:headEnd type="none" w="sm" len="sm"/>
                      <a:tailEnd type="none" w="sm" len="sm"/>
                    </a:lnR>
                    <a:lnT w="9525" cap="flat" cmpd="sng">
                      <a:solidFill>
                        <a:srgbClr val="63B799"/>
                      </a:solidFill>
                      <a:prstDash val="solid"/>
                      <a:round/>
                      <a:headEnd type="none" w="sm" len="sm"/>
                      <a:tailEnd type="none" w="sm" len="sm"/>
                    </a:lnT>
                    <a:lnB w="9525" cap="flat" cmpd="sng">
                      <a:solidFill>
                        <a:srgbClr val="63B799"/>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122" name="Google Shape;122;p6"/>
          <p:cNvSpPr/>
          <p:nvPr/>
        </p:nvSpPr>
        <p:spPr>
          <a:xfrm>
            <a:off x="5200029" y="1587700"/>
            <a:ext cx="3644700" cy="2343300"/>
          </a:xfrm>
          <a:prstGeom prst="rect">
            <a:avLst/>
          </a:prstGeom>
          <a:solidFill>
            <a:srgbClr val="F3F3F3"/>
          </a:solidFill>
          <a:ln>
            <a:noFill/>
          </a:ln>
        </p:spPr>
        <p:txBody>
          <a:bodyPr spcFirstLastPara="1" wrap="square" lIns="68575" tIns="68575" rIns="68575" bIns="68575" anchor="ctr" anchorCtr="0">
            <a:noAutofit/>
          </a:bodyPr>
          <a:lstStyle/>
          <a:p>
            <a:pPr marL="0" lvl="0" indent="0" algn="ctr" rtl="0">
              <a:lnSpc>
                <a:spcPct val="115000"/>
              </a:lnSpc>
              <a:spcBef>
                <a:spcPts val="0"/>
              </a:spcBef>
              <a:spcAft>
                <a:spcPts val="0"/>
              </a:spcAft>
              <a:buNone/>
            </a:pPr>
            <a:r>
              <a:rPr lang="es" sz="2000" dirty="0">
                <a:solidFill>
                  <a:schemeClr val="dk1"/>
                </a:solidFill>
                <a:latin typeface="Calibri"/>
                <a:ea typeface="Calibri"/>
                <a:cs typeface="Calibri"/>
                <a:sym typeface="Calibri"/>
              </a:rPr>
              <a:t>¿Qué tipo de gráfico nos permitiría comparar de mejor manera estos datos?</a:t>
            </a:r>
            <a:endParaRPr sz="2000" i="1" dirty="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g22c1fd93389_0_28"/>
          <p:cNvSpPr txBox="1"/>
          <p:nvPr/>
        </p:nvSpPr>
        <p:spPr>
          <a:xfrm>
            <a:off x="374593" y="341996"/>
            <a:ext cx="8206800" cy="600154"/>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2900"/>
              <a:buFont typeface="Arial"/>
              <a:buNone/>
            </a:pPr>
            <a:r>
              <a:rPr lang="es" sz="3000" b="1" i="0" u="none" strike="noStrike" cap="none" dirty="0">
                <a:solidFill>
                  <a:srgbClr val="351C75"/>
                </a:solidFill>
                <a:latin typeface="Calibri"/>
                <a:ea typeface="Calibri"/>
                <a:cs typeface="Calibri"/>
                <a:sym typeface="Calibri"/>
              </a:rPr>
              <a:t>Actividad 1</a:t>
            </a:r>
            <a:endParaRPr sz="3000" b="1" i="0" u="none" strike="noStrike" cap="none" dirty="0">
              <a:solidFill>
                <a:srgbClr val="351C75"/>
              </a:solidFill>
              <a:latin typeface="Calibri"/>
              <a:ea typeface="Calibri"/>
              <a:cs typeface="Calibri"/>
              <a:sym typeface="Calibri"/>
            </a:endParaRPr>
          </a:p>
        </p:txBody>
      </p:sp>
      <p:pic>
        <p:nvPicPr>
          <p:cNvPr id="129" name="Google Shape;129;g22c1fd93389_0_28"/>
          <p:cNvPicPr preferRelativeResize="0"/>
          <p:nvPr/>
        </p:nvPicPr>
        <p:blipFill>
          <a:blip r:embed="rId3">
            <a:alphaModFix/>
          </a:blip>
          <a:stretch>
            <a:fillRect/>
          </a:stretch>
        </p:blipFill>
        <p:spPr>
          <a:xfrm>
            <a:off x="2273250" y="942150"/>
            <a:ext cx="4836444" cy="395877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g22c1fd93389_0_36"/>
          <p:cNvSpPr txBox="1"/>
          <p:nvPr/>
        </p:nvSpPr>
        <p:spPr>
          <a:xfrm>
            <a:off x="321177" y="400598"/>
            <a:ext cx="8206800" cy="600154"/>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2900"/>
              <a:buFont typeface="Arial"/>
              <a:buNone/>
            </a:pPr>
            <a:r>
              <a:rPr lang="es" sz="3000" b="1" dirty="0">
                <a:solidFill>
                  <a:srgbClr val="351C75"/>
                </a:solidFill>
                <a:latin typeface="Calibri"/>
                <a:ea typeface="Calibri"/>
                <a:cs typeface="Calibri"/>
                <a:sym typeface="Calibri"/>
              </a:rPr>
              <a:t>Grupo etario entre 15 y 24 años</a:t>
            </a:r>
            <a:endParaRPr sz="3000" b="1" i="0" u="none" strike="noStrike" cap="none" dirty="0">
              <a:solidFill>
                <a:srgbClr val="351C75"/>
              </a:solidFill>
              <a:latin typeface="Calibri"/>
              <a:ea typeface="Calibri"/>
              <a:cs typeface="Calibri"/>
              <a:sym typeface="Calibri"/>
            </a:endParaRPr>
          </a:p>
        </p:txBody>
      </p:sp>
      <p:pic>
        <p:nvPicPr>
          <p:cNvPr id="136" name="Google Shape;136;g22c1fd93389_0_36"/>
          <p:cNvPicPr preferRelativeResize="0"/>
          <p:nvPr/>
        </p:nvPicPr>
        <p:blipFill>
          <a:blip r:embed="rId3">
            <a:alphaModFix/>
          </a:blip>
          <a:stretch>
            <a:fillRect/>
          </a:stretch>
        </p:blipFill>
        <p:spPr>
          <a:xfrm>
            <a:off x="4915250" y="1353225"/>
            <a:ext cx="3798950" cy="1554924"/>
          </a:xfrm>
          <a:prstGeom prst="rect">
            <a:avLst/>
          </a:prstGeom>
          <a:noFill/>
          <a:ln>
            <a:noFill/>
          </a:ln>
        </p:spPr>
      </p:pic>
      <p:pic>
        <p:nvPicPr>
          <p:cNvPr id="137" name="Google Shape;137;g22c1fd93389_0_36"/>
          <p:cNvPicPr preferRelativeResize="0"/>
          <p:nvPr/>
        </p:nvPicPr>
        <p:blipFill>
          <a:blip r:embed="rId4">
            <a:alphaModFix/>
          </a:blip>
          <a:stretch>
            <a:fillRect/>
          </a:stretch>
        </p:blipFill>
        <p:spPr>
          <a:xfrm>
            <a:off x="537225" y="1353225"/>
            <a:ext cx="4034775" cy="3302600"/>
          </a:xfrm>
          <a:prstGeom prst="rect">
            <a:avLst/>
          </a:prstGeom>
          <a:noFill/>
          <a:ln>
            <a:noFill/>
          </a:ln>
        </p:spPr>
      </p:pic>
      <p:sp>
        <p:nvSpPr>
          <p:cNvPr id="138" name="Google Shape;138;g22c1fd93389_0_36"/>
          <p:cNvSpPr/>
          <p:nvPr/>
        </p:nvSpPr>
        <p:spPr>
          <a:xfrm>
            <a:off x="2041235" y="4375925"/>
            <a:ext cx="379200" cy="118200"/>
          </a:xfrm>
          <a:prstGeom prst="roundRect">
            <a:avLst>
              <a:gd name="adj" fmla="val 16667"/>
            </a:avLst>
          </a:prstGeom>
          <a:noFill/>
          <a:ln w="19050" cap="flat" cmpd="sng">
            <a:solidFill>
              <a:srgbClr val="60B69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g22c1fd93389_0_36"/>
          <p:cNvSpPr/>
          <p:nvPr/>
        </p:nvSpPr>
        <p:spPr>
          <a:xfrm>
            <a:off x="6929222" y="1713687"/>
            <a:ext cx="727800" cy="1231500"/>
          </a:xfrm>
          <a:prstGeom prst="roundRect">
            <a:avLst>
              <a:gd name="adj" fmla="val 16667"/>
            </a:avLst>
          </a:prstGeom>
          <a:noFill/>
          <a:ln w="19050" cap="flat" cmpd="sng">
            <a:solidFill>
              <a:srgbClr val="60B69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g22c1fd93389_0_36"/>
          <p:cNvSpPr/>
          <p:nvPr/>
        </p:nvSpPr>
        <p:spPr>
          <a:xfrm>
            <a:off x="4915300" y="3206525"/>
            <a:ext cx="3798900" cy="1169400"/>
          </a:xfrm>
          <a:prstGeom prst="rect">
            <a:avLst/>
          </a:prstGeom>
          <a:noFill/>
          <a:ln w="19050" cap="flat" cmpd="sng">
            <a:solidFill>
              <a:srgbClr val="60B698"/>
            </a:solidFill>
            <a:prstDash val="solid"/>
            <a:round/>
            <a:headEnd type="none" w="sm" len="sm"/>
            <a:tailEnd type="none" w="sm" len="sm"/>
          </a:ln>
        </p:spPr>
        <p:txBody>
          <a:bodyPr spcFirstLastPara="1" wrap="square" lIns="68575" tIns="68575" rIns="68575" bIns="68575" anchor="ctr" anchorCtr="0">
            <a:noAutofit/>
          </a:bodyPr>
          <a:lstStyle/>
          <a:p>
            <a:pPr marL="0" lvl="0" indent="0" algn="just" rtl="0">
              <a:lnSpc>
                <a:spcPct val="115000"/>
              </a:lnSpc>
              <a:spcBef>
                <a:spcPts val="0"/>
              </a:spcBef>
              <a:spcAft>
                <a:spcPts val="0"/>
              </a:spcAft>
              <a:buNone/>
            </a:pPr>
            <a:r>
              <a:rPr lang="es" sz="1700">
                <a:solidFill>
                  <a:schemeClr val="dk1"/>
                </a:solidFill>
                <a:latin typeface="Calibri"/>
                <a:ea typeface="Calibri"/>
                <a:cs typeface="Calibri"/>
                <a:sym typeface="Calibri"/>
              </a:rPr>
              <a:t>Asumiremos que las horas recomendadas de sueño para el grupo entre 15 y 24 años, son entre 7 y 9.</a:t>
            </a:r>
            <a:endParaRPr sz="1700" i="1">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g22c1fd93389_0_58"/>
          <p:cNvSpPr txBox="1"/>
          <p:nvPr/>
        </p:nvSpPr>
        <p:spPr>
          <a:xfrm>
            <a:off x="374593" y="450244"/>
            <a:ext cx="8206800" cy="600154"/>
          </a:xfrm>
          <a:prstGeom prst="rect">
            <a:avLst/>
          </a:prstGeom>
          <a:noFill/>
          <a:ln>
            <a:noFill/>
          </a:ln>
        </p:spPr>
        <p:txBody>
          <a:bodyPr spcFirstLastPara="1" wrap="square" lIns="68575" tIns="68575" rIns="68575" bIns="68575" anchor="t" anchorCtr="0">
            <a:spAutoFit/>
          </a:bodyPr>
          <a:lstStyle/>
          <a:p>
            <a:pPr marL="0" marR="0" lvl="0" indent="0" algn="l" rtl="0">
              <a:lnSpc>
                <a:spcPct val="100000"/>
              </a:lnSpc>
              <a:spcBef>
                <a:spcPts val="0"/>
              </a:spcBef>
              <a:spcAft>
                <a:spcPts val="0"/>
              </a:spcAft>
              <a:buClr>
                <a:srgbClr val="000000"/>
              </a:buClr>
              <a:buSzPts val="2900"/>
              <a:buFont typeface="Arial"/>
              <a:buNone/>
            </a:pPr>
            <a:r>
              <a:rPr lang="es-CL" sz="3000" b="1" dirty="0">
                <a:solidFill>
                  <a:srgbClr val="351C75"/>
                </a:solidFill>
                <a:latin typeface="Calibri"/>
                <a:ea typeface="Calibri"/>
                <a:cs typeface="Calibri"/>
                <a:sym typeface="Calibri"/>
              </a:rPr>
              <a:t>Grupo etario entre 15 y 24 años</a:t>
            </a:r>
            <a:endParaRPr lang="es-CL" sz="3000" b="1" i="0" u="none" strike="noStrike" cap="none" dirty="0">
              <a:solidFill>
                <a:srgbClr val="351C75"/>
              </a:solidFill>
              <a:latin typeface="Calibri"/>
              <a:ea typeface="Calibri"/>
              <a:cs typeface="Calibri"/>
              <a:sym typeface="Calibri"/>
            </a:endParaRPr>
          </a:p>
        </p:txBody>
      </p:sp>
      <p:pic>
        <p:nvPicPr>
          <p:cNvPr id="147" name="Google Shape;147;g22c1fd93389_0_58"/>
          <p:cNvPicPr preferRelativeResize="0"/>
          <p:nvPr/>
        </p:nvPicPr>
        <p:blipFill>
          <a:blip r:embed="rId3">
            <a:alphaModFix/>
          </a:blip>
          <a:stretch>
            <a:fillRect/>
          </a:stretch>
        </p:blipFill>
        <p:spPr>
          <a:xfrm>
            <a:off x="321177" y="1353225"/>
            <a:ext cx="4034775" cy="3302600"/>
          </a:xfrm>
          <a:prstGeom prst="rect">
            <a:avLst/>
          </a:prstGeom>
          <a:noFill/>
          <a:ln>
            <a:noFill/>
          </a:ln>
        </p:spPr>
      </p:pic>
      <p:sp>
        <p:nvSpPr>
          <p:cNvPr id="148" name="Google Shape;148;g22c1fd93389_0_58"/>
          <p:cNvSpPr/>
          <p:nvPr/>
        </p:nvSpPr>
        <p:spPr>
          <a:xfrm>
            <a:off x="1827875" y="4375925"/>
            <a:ext cx="379200" cy="118200"/>
          </a:xfrm>
          <a:prstGeom prst="roundRect">
            <a:avLst>
              <a:gd name="adj" fmla="val 16667"/>
            </a:avLst>
          </a:prstGeom>
          <a:noFill/>
          <a:ln w="19050" cap="flat" cmpd="sng">
            <a:solidFill>
              <a:srgbClr val="60B69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g22c1fd93389_0_58"/>
          <p:cNvSpPr/>
          <p:nvPr/>
        </p:nvSpPr>
        <p:spPr>
          <a:xfrm>
            <a:off x="4572000" y="1384375"/>
            <a:ext cx="4453200" cy="3140700"/>
          </a:xfrm>
          <a:prstGeom prst="rect">
            <a:avLst/>
          </a:prstGeom>
          <a:solidFill>
            <a:srgbClr val="F3F3F3"/>
          </a:solidFill>
          <a:ln>
            <a:noFill/>
          </a:ln>
        </p:spPr>
        <p:txBody>
          <a:bodyPr spcFirstLastPara="1" wrap="square" lIns="68575" tIns="68575" rIns="68575" bIns="68575" anchor="ctr" anchorCtr="0">
            <a:noAutofit/>
          </a:bodyPr>
          <a:lstStyle/>
          <a:p>
            <a:pPr marL="457200" lvl="0" indent="-330200" algn="l" rtl="0">
              <a:lnSpc>
                <a:spcPct val="115000"/>
              </a:lnSpc>
              <a:spcBef>
                <a:spcPts val="0"/>
              </a:spcBef>
              <a:spcAft>
                <a:spcPts val="0"/>
              </a:spcAft>
              <a:buClr>
                <a:schemeClr val="dk1"/>
              </a:buClr>
              <a:buSzPts val="1600"/>
              <a:buFont typeface="Calibri"/>
              <a:buChar char="●"/>
            </a:pPr>
            <a:r>
              <a:rPr lang="es" sz="1600" dirty="0">
                <a:solidFill>
                  <a:schemeClr val="dk1"/>
                </a:solidFill>
                <a:latin typeface="Calibri"/>
                <a:ea typeface="Calibri"/>
                <a:cs typeface="Calibri"/>
                <a:sym typeface="Calibri"/>
              </a:rPr>
              <a:t>¿En qué género hay un porcentaje mayor de personas que duermen una cantidad de horas menor a las recomendadas?</a:t>
            </a:r>
            <a:endParaRPr sz="1600" dirty="0">
              <a:solidFill>
                <a:schemeClr val="dk1"/>
              </a:solidFill>
              <a:latin typeface="Calibri"/>
              <a:ea typeface="Calibri"/>
              <a:cs typeface="Calibri"/>
              <a:sym typeface="Calibri"/>
            </a:endParaRPr>
          </a:p>
          <a:p>
            <a:pPr marL="457200" lvl="0" indent="0" algn="l" rtl="0">
              <a:lnSpc>
                <a:spcPct val="115000"/>
              </a:lnSpc>
              <a:spcBef>
                <a:spcPts val="0"/>
              </a:spcBef>
              <a:spcAft>
                <a:spcPts val="0"/>
              </a:spcAft>
              <a:buNone/>
            </a:pPr>
            <a:endParaRPr sz="1600" dirty="0">
              <a:solidFill>
                <a:schemeClr val="dk1"/>
              </a:solidFill>
              <a:latin typeface="Calibri"/>
              <a:ea typeface="Calibri"/>
              <a:cs typeface="Calibri"/>
              <a:sym typeface="Calibri"/>
            </a:endParaRPr>
          </a:p>
          <a:p>
            <a:pPr marL="457200" lvl="0" indent="-330200" algn="l" rtl="0">
              <a:lnSpc>
                <a:spcPct val="115000"/>
              </a:lnSpc>
              <a:spcBef>
                <a:spcPts val="0"/>
              </a:spcBef>
              <a:spcAft>
                <a:spcPts val="0"/>
              </a:spcAft>
              <a:buClr>
                <a:schemeClr val="dk1"/>
              </a:buClr>
              <a:buSzPts val="1600"/>
              <a:buFont typeface="Calibri"/>
              <a:buChar char="●"/>
            </a:pPr>
            <a:r>
              <a:rPr lang="es" sz="1600" dirty="0">
                <a:solidFill>
                  <a:schemeClr val="dk1"/>
                </a:solidFill>
                <a:latin typeface="Calibri"/>
                <a:ea typeface="Calibri"/>
                <a:cs typeface="Calibri"/>
                <a:sym typeface="Calibri"/>
              </a:rPr>
              <a:t>El promedio de horas entre hombres y mujeres es de 8.11 y 8.14 respectivamente, ¿esto implica que la mayoría de las personas dentro de ese grupo duermen lo recomendado?</a:t>
            </a:r>
            <a:endParaRPr sz="1600" dirty="0">
              <a:solidFill>
                <a:schemeClr val="dk1"/>
              </a:solidFill>
              <a:latin typeface="Calibri"/>
              <a:ea typeface="Calibri"/>
              <a:cs typeface="Calibri"/>
              <a:sym typeface="Calibri"/>
            </a:endParaRPr>
          </a:p>
          <a:p>
            <a:pPr marL="457200" lvl="0" indent="0" algn="l" rtl="0">
              <a:lnSpc>
                <a:spcPct val="115000"/>
              </a:lnSpc>
              <a:spcBef>
                <a:spcPts val="0"/>
              </a:spcBef>
              <a:spcAft>
                <a:spcPts val="0"/>
              </a:spcAft>
              <a:buNone/>
            </a:pPr>
            <a:endParaRPr sz="1600" dirty="0">
              <a:solidFill>
                <a:schemeClr val="dk1"/>
              </a:solidFill>
              <a:latin typeface="Calibri"/>
              <a:ea typeface="Calibri"/>
              <a:cs typeface="Calibri"/>
              <a:sym typeface="Calibri"/>
            </a:endParaRPr>
          </a:p>
          <a:p>
            <a:pPr marL="457200" lvl="0" indent="-330200" algn="l" rtl="0">
              <a:lnSpc>
                <a:spcPct val="115000"/>
              </a:lnSpc>
              <a:spcBef>
                <a:spcPts val="0"/>
              </a:spcBef>
              <a:spcAft>
                <a:spcPts val="0"/>
              </a:spcAft>
              <a:buClr>
                <a:schemeClr val="dk1"/>
              </a:buClr>
              <a:buSzPts val="1600"/>
              <a:buFont typeface="Calibri"/>
              <a:buChar char="●"/>
            </a:pPr>
            <a:r>
              <a:rPr lang="es" sz="1600" dirty="0">
                <a:solidFill>
                  <a:schemeClr val="dk1"/>
                </a:solidFill>
                <a:latin typeface="Calibri"/>
                <a:ea typeface="Calibri"/>
                <a:cs typeface="Calibri"/>
                <a:sym typeface="Calibri"/>
              </a:rPr>
              <a:t>¿Cómo podemos estar seguros de lo anterior?</a:t>
            </a:r>
            <a:endParaRPr sz="2800" dirty="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714</Words>
  <Application>Microsoft Office PowerPoint</Application>
  <PresentationFormat>On-screen Show (16:9)</PresentationFormat>
  <Paragraphs>150</Paragraphs>
  <Slides>18</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Tema de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Martín Berríos</cp:lastModifiedBy>
  <cp:revision>3</cp:revision>
  <dcterms:modified xsi:type="dcterms:W3CDTF">2023-08-16T18:11:49Z</dcterms:modified>
</cp:coreProperties>
</file>