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1" r:id="rId1"/>
    <p:sldMasterId id="2147483672" r:id="rId2"/>
  </p:sldMasterIdLst>
  <p:notesMasterIdLst>
    <p:notesMasterId r:id="rId24"/>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5" d="100"/>
          <a:sy n="95" d="100"/>
        </p:scale>
        <p:origin x="252"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f27e5ae785_0_386: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4" name="Google Shape;124;g1f27e5ae785_0_3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21cdeddc61_0_1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g221cdeddc61_0_1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g1f27e5ae785_0_4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2" name="Google Shape;192;g1f27e5ae785_0_4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221cdeddc61_0_17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8" name="Google Shape;198;g221cdeddc61_0_17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221cdeddc61_0_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4" name="Google Shape;204;g221cdeddc61_0_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221cdeddc61_1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g221cdeddc61_1_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221cdeddc61_1_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7" name="Google Shape;217;g221cdeddc61_1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221cdeddc61_1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3" name="Google Shape;223;g221cdeddc61_1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221cdeddc61_1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8" name="Google Shape;228;g221cdeddc61_1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221cdeddc61_0_18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5" name="Google Shape;235;g221cdeddc61_0_18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g221cdeddc61_0_2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2" name="Google Shape;242;g221cdeddc61_0_2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f27e5ae785_0_39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s"/>
              <a:t>adjuntar el video </a:t>
            </a:r>
            <a:endParaRPr/>
          </a:p>
        </p:txBody>
      </p:sp>
      <p:sp>
        <p:nvSpPr>
          <p:cNvPr id="130" name="Google Shape;130;g1f27e5ae785_0_39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g221cdeddc61_0_4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9" name="Google Shape;249;g221cdeddc61_0_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1f27e5ae785_0_500: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5" name="Google Shape;255;g1f27e5ae785_0_5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f27e5ae785_0_39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7" name="Google Shape;137;g1f27e5ae785_0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f27e5ae785_0_40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g1f27e5ae785_0_40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1f27e5ae785_0_41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2" name="Google Shape;152;g1f27e5ae785_0_4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221cdeddc61_0_6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8" name="Google Shape;158;g221cdeddc61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221cdeddc61_0_16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3" name="Google Shape;163;g221cdeddc61_0_16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g221cdeddc61_0_6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0" name="Google Shape;170;g221cdeddc61_0_6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22888917c85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 name="Google Shape;177;g22888917c85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55"/>
        <p:cNvGrpSpPr/>
        <p:nvPr/>
      </p:nvGrpSpPr>
      <p:grpSpPr>
        <a:xfrm>
          <a:off x="0" y="0"/>
          <a:ext cx="0" cy="0"/>
          <a:chOff x="0" y="0"/>
          <a:chExt cx="0" cy="0"/>
        </a:xfrm>
      </p:grpSpPr>
      <p:sp>
        <p:nvSpPr>
          <p:cNvPr id="56" name="Google Shape;5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7" name="Google Shape;57;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58" name="Google Shape;58;p1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Diapositiva de título">
  <p:cSld name="1_Diapositiva de título">
    <p:spTree>
      <p:nvGrpSpPr>
        <p:cNvPr id="1" name="Shape 59"/>
        <p:cNvGrpSpPr/>
        <p:nvPr/>
      </p:nvGrpSpPr>
      <p:grpSpPr>
        <a:xfrm>
          <a:off x="0" y="0"/>
          <a:ext cx="0" cy="0"/>
          <a:chOff x="0" y="0"/>
          <a:chExt cx="0" cy="0"/>
        </a:xfrm>
      </p:grpSpPr>
      <p:pic>
        <p:nvPicPr>
          <p:cNvPr id="60" name="Google Shape;60;p15" descr="Forma"/>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2_Diapositiva de título">
  <p:cSld name="2_Diapositiva de título">
    <p:spTree>
      <p:nvGrpSpPr>
        <p:cNvPr id="1" name="Shape 61"/>
        <p:cNvGrpSpPr/>
        <p:nvPr/>
      </p:nvGrpSpPr>
      <p:grpSpPr>
        <a:xfrm>
          <a:off x="0" y="0"/>
          <a:ext cx="0" cy="0"/>
          <a:chOff x="0" y="0"/>
          <a:chExt cx="0" cy="0"/>
        </a:xfrm>
      </p:grpSpPr>
      <p:pic>
        <p:nvPicPr>
          <p:cNvPr id="62" name="Google Shape;62;p16" descr="Imagen que contiene Forma&#10;&#10;Descripción generada automáticamente"/>
          <p:cNvPicPr preferRelativeResize="0"/>
          <p:nvPr/>
        </p:nvPicPr>
        <p:blipFill rotWithShape="1">
          <a:blip r:embed="rId2">
            <a:alphaModFix/>
          </a:blip>
          <a:srcRect/>
          <a:stretch/>
        </p:blipFill>
        <p:spPr>
          <a:xfrm>
            <a:off x="286" y="0"/>
            <a:ext cx="9143431" cy="5143500"/>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63"/>
        <p:cNvGrpSpPr/>
        <p:nvPr/>
      </p:nvGrpSpPr>
      <p:grpSpPr>
        <a:xfrm>
          <a:off x="0" y="0"/>
          <a:ext cx="0" cy="0"/>
          <a:chOff x="0" y="0"/>
          <a:chExt cx="0" cy="0"/>
        </a:xfrm>
      </p:grpSpPr>
      <p:sp>
        <p:nvSpPr>
          <p:cNvPr id="64" name="Google Shape;64;p17"/>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65" name="Google Shape;65;p17"/>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66" name="Google Shape;66;p1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7" name="Google Shape;67;p1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68" name="Google Shape;68;p17"/>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ncabezado de sección" type="secHead">
  <p:cSld name="SECTION_HEADER">
    <p:spTree>
      <p:nvGrpSpPr>
        <p:cNvPr id="1" name="Shape 69"/>
        <p:cNvGrpSpPr/>
        <p:nvPr/>
      </p:nvGrpSpPr>
      <p:grpSpPr>
        <a:xfrm>
          <a:off x="0" y="0"/>
          <a:ext cx="0" cy="0"/>
          <a:chOff x="0" y="0"/>
          <a:chExt cx="0" cy="0"/>
        </a:xfrm>
      </p:grpSpPr>
      <p:sp>
        <p:nvSpPr>
          <p:cNvPr id="70" name="Google Shape;70;p18"/>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4500"/>
              <a:buFont typeface="Calibri"/>
              <a:buNone/>
              <a:defRPr sz="45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1" name="Google Shape;71;p18"/>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rgbClr val="888888"/>
              </a:buClr>
              <a:buSzPts val="1800"/>
              <a:buNone/>
              <a:defRPr sz="1800">
                <a:solidFill>
                  <a:srgbClr val="888888"/>
                </a:solidFill>
              </a:defRPr>
            </a:lvl1pPr>
            <a:lvl2pPr marL="914400" lvl="1" indent="-228600" algn="l" rtl="0">
              <a:lnSpc>
                <a:spcPct val="90000"/>
              </a:lnSpc>
              <a:spcBef>
                <a:spcPts val="400"/>
              </a:spcBef>
              <a:spcAft>
                <a:spcPts val="0"/>
              </a:spcAft>
              <a:buClr>
                <a:srgbClr val="888888"/>
              </a:buClr>
              <a:buSzPts val="1500"/>
              <a:buNone/>
              <a:defRPr sz="1500">
                <a:solidFill>
                  <a:srgbClr val="888888"/>
                </a:solidFill>
              </a:defRPr>
            </a:lvl2pPr>
            <a:lvl3pPr marL="1371600" lvl="2" indent="-228600" algn="l" rtl="0">
              <a:lnSpc>
                <a:spcPct val="90000"/>
              </a:lnSpc>
              <a:spcBef>
                <a:spcPts val="400"/>
              </a:spcBef>
              <a:spcAft>
                <a:spcPts val="0"/>
              </a:spcAft>
              <a:buClr>
                <a:srgbClr val="888888"/>
              </a:buClr>
              <a:buSzPts val="1400"/>
              <a:buNone/>
              <a:defRPr sz="1400">
                <a:solidFill>
                  <a:srgbClr val="888888"/>
                </a:solidFill>
              </a:defRPr>
            </a:lvl3pPr>
            <a:lvl4pPr marL="1828800" lvl="3" indent="-228600" algn="l" rtl="0">
              <a:lnSpc>
                <a:spcPct val="90000"/>
              </a:lnSpc>
              <a:spcBef>
                <a:spcPts val="400"/>
              </a:spcBef>
              <a:spcAft>
                <a:spcPts val="0"/>
              </a:spcAft>
              <a:buClr>
                <a:srgbClr val="888888"/>
              </a:buClr>
              <a:buSzPts val="1200"/>
              <a:buNone/>
              <a:defRPr sz="1200">
                <a:solidFill>
                  <a:srgbClr val="888888"/>
                </a:solidFill>
              </a:defRPr>
            </a:lvl4pPr>
            <a:lvl5pPr marL="2286000" lvl="4" indent="-228600" algn="l" rtl="0">
              <a:lnSpc>
                <a:spcPct val="90000"/>
              </a:lnSpc>
              <a:spcBef>
                <a:spcPts val="400"/>
              </a:spcBef>
              <a:spcAft>
                <a:spcPts val="0"/>
              </a:spcAft>
              <a:buClr>
                <a:srgbClr val="888888"/>
              </a:buClr>
              <a:buSzPts val="1200"/>
              <a:buNone/>
              <a:defRPr sz="1200">
                <a:solidFill>
                  <a:srgbClr val="888888"/>
                </a:solidFill>
              </a:defRPr>
            </a:lvl5pPr>
            <a:lvl6pPr marL="2743200" lvl="5" indent="-228600" algn="l" rtl="0">
              <a:lnSpc>
                <a:spcPct val="90000"/>
              </a:lnSpc>
              <a:spcBef>
                <a:spcPts val="400"/>
              </a:spcBef>
              <a:spcAft>
                <a:spcPts val="0"/>
              </a:spcAft>
              <a:buClr>
                <a:srgbClr val="888888"/>
              </a:buClr>
              <a:buSzPts val="1200"/>
              <a:buNone/>
              <a:defRPr sz="1200">
                <a:solidFill>
                  <a:srgbClr val="888888"/>
                </a:solidFill>
              </a:defRPr>
            </a:lvl6pPr>
            <a:lvl7pPr marL="3200400" lvl="6" indent="-228600" algn="l" rtl="0">
              <a:lnSpc>
                <a:spcPct val="90000"/>
              </a:lnSpc>
              <a:spcBef>
                <a:spcPts val="400"/>
              </a:spcBef>
              <a:spcAft>
                <a:spcPts val="0"/>
              </a:spcAft>
              <a:buClr>
                <a:srgbClr val="888888"/>
              </a:buClr>
              <a:buSzPts val="1200"/>
              <a:buNone/>
              <a:defRPr sz="1200">
                <a:solidFill>
                  <a:srgbClr val="888888"/>
                </a:solidFill>
              </a:defRPr>
            </a:lvl7pPr>
            <a:lvl8pPr marL="3657600" lvl="7" indent="-228600" algn="l" rtl="0">
              <a:lnSpc>
                <a:spcPct val="90000"/>
              </a:lnSpc>
              <a:spcBef>
                <a:spcPts val="400"/>
              </a:spcBef>
              <a:spcAft>
                <a:spcPts val="0"/>
              </a:spcAft>
              <a:buClr>
                <a:srgbClr val="888888"/>
              </a:buClr>
              <a:buSzPts val="1200"/>
              <a:buNone/>
              <a:defRPr sz="1200">
                <a:solidFill>
                  <a:srgbClr val="888888"/>
                </a:solidFill>
              </a:defRPr>
            </a:lvl8pPr>
            <a:lvl9pPr marL="4114800" lvl="8" indent="-228600" algn="l" rtl="0">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72" name="Google Shape;72;p1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3" name="Google Shape;73;p1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74" name="Google Shape;74;p18"/>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75"/>
        <p:cNvGrpSpPr/>
        <p:nvPr/>
      </p:nvGrpSpPr>
      <p:grpSpPr>
        <a:xfrm>
          <a:off x="0" y="0"/>
          <a:ext cx="0" cy="0"/>
          <a:chOff x="0" y="0"/>
          <a:chExt cx="0" cy="0"/>
        </a:xfrm>
      </p:grpSpPr>
      <p:sp>
        <p:nvSpPr>
          <p:cNvPr id="76" name="Google Shape;76;p19"/>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7" name="Google Shape;77;p19"/>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8" name="Google Shape;78;p19"/>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79" name="Google Shape;79;p1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0" name="Google Shape;80;p1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1" name="Google Shape;81;p1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82"/>
        <p:cNvGrpSpPr/>
        <p:nvPr/>
      </p:nvGrpSpPr>
      <p:grpSpPr>
        <a:xfrm>
          <a:off x="0" y="0"/>
          <a:ext cx="0" cy="0"/>
          <a:chOff x="0" y="0"/>
          <a:chExt cx="0" cy="0"/>
        </a:xfrm>
      </p:grpSpPr>
      <p:sp>
        <p:nvSpPr>
          <p:cNvPr id="83" name="Google Shape;83;p20"/>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4" name="Google Shape;84;p20"/>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5" name="Google Shape;85;p20"/>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6" name="Google Shape;86;p20"/>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rtl="0">
              <a:lnSpc>
                <a:spcPct val="90000"/>
              </a:lnSpc>
              <a:spcBef>
                <a:spcPts val="800"/>
              </a:spcBef>
              <a:spcAft>
                <a:spcPts val="0"/>
              </a:spcAft>
              <a:buClr>
                <a:schemeClr val="dk1"/>
              </a:buClr>
              <a:buSzPts val="1800"/>
              <a:buNone/>
              <a:defRPr sz="1800" b="1"/>
            </a:lvl1pPr>
            <a:lvl2pPr marL="914400" lvl="1" indent="-228600" algn="l" rtl="0">
              <a:lnSpc>
                <a:spcPct val="90000"/>
              </a:lnSpc>
              <a:spcBef>
                <a:spcPts val="400"/>
              </a:spcBef>
              <a:spcAft>
                <a:spcPts val="0"/>
              </a:spcAft>
              <a:buClr>
                <a:schemeClr val="dk1"/>
              </a:buClr>
              <a:buSzPts val="1500"/>
              <a:buNone/>
              <a:defRPr sz="1500" b="1"/>
            </a:lvl2pPr>
            <a:lvl3pPr marL="1371600" lvl="2" indent="-228600" algn="l" rtl="0">
              <a:lnSpc>
                <a:spcPct val="90000"/>
              </a:lnSpc>
              <a:spcBef>
                <a:spcPts val="400"/>
              </a:spcBef>
              <a:spcAft>
                <a:spcPts val="0"/>
              </a:spcAft>
              <a:buClr>
                <a:schemeClr val="dk1"/>
              </a:buClr>
              <a:buSzPts val="1400"/>
              <a:buNone/>
              <a:defRPr sz="1400" b="1"/>
            </a:lvl3pPr>
            <a:lvl4pPr marL="1828800" lvl="3" indent="-228600" algn="l" rtl="0">
              <a:lnSpc>
                <a:spcPct val="90000"/>
              </a:lnSpc>
              <a:spcBef>
                <a:spcPts val="400"/>
              </a:spcBef>
              <a:spcAft>
                <a:spcPts val="0"/>
              </a:spcAft>
              <a:buClr>
                <a:schemeClr val="dk1"/>
              </a:buClr>
              <a:buSzPts val="1200"/>
              <a:buNone/>
              <a:defRPr sz="1200" b="1"/>
            </a:lvl4pPr>
            <a:lvl5pPr marL="2286000" lvl="4" indent="-228600" algn="l" rtl="0">
              <a:lnSpc>
                <a:spcPct val="90000"/>
              </a:lnSpc>
              <a:spcBef>
                <a:spcPts val="400"/>
              </a:spcBef>
              <a:spcAft>
                <a:spcPts val="0"/>
              </a:spcAft>
              <a:buClr>
                <a:schemeClr val="dk1"/>
              </a:buClr>
              <a:buSzPts val="1200"/>
              <a:buNone/>
              <a:defRPr sz="1200" b="1"/>
            </a:lvl5pPr>
            <a:lvl6pPr marL="2743200" lvl="5" indent="-228600" algn="l" rtl="0">
              <a:lnSpc>
                <a:spcPct val="90000"/>
              </a:lnSpc>
              <a:spcBef>
                <a:spcPts val="400"/>
              </a:spcBef>
              <a:spcAft>
                <a:spcPts val="0"/>
              </a:spcAft>
              <a:buClr>
                <a:schemeClr val="dk1"/>
              </a:buClr>
              <a:buSzPts val="1200"/>
              <a:buNone/>
              <a:defRPr sz="1200" b="1"/>
            </a:lvl6pPr>
            <a:lvl7pPr marL="3200400" lvl="6" indent="-228600" algn="l" rtl="0">
              <a:lnSpc>
                <a:spcPct val="90000"/>
              </a:lnSpc>
              <a:spcBef>
                <a:spcPts val="400"/>
              </a:spcBef>
              <a:spcAft>
                <a:spcPts val="0"/>
              </a:spcAft>
              <a:buClr>
                <a:schemeClr val="dk1"/>
              </a:buClr>
              <a:buSzPts val="1200"/>
              <a:buNone/>
              <a:defRPr sz="1200" b="1"/>
            </a:lvl7pPr>
            <a:lvl8pPr marL="3657600" lvl="7" indent="-228600" algn="l" rtl="0">
              <a:lnSpc>
                <a:spcPct val="90000"/>
              </a:lnSpc>
              <a:spcBef>
                <a:spcPts val="400"/>
              </a:spcBef>
              <a:spcAft>
                <a:spcPts val="0"/>
              </a:spcAft>
              <a:buClr>
                <a:schemeClr val="dk1"/>
              </a:buClr>
              <a:buSzPts val="1200"/>
              <a:buNone/>
              <a:defRPr sz="1200" b="1"/>
            </a:lvl8pPr>
            <a:lvl9pPr marL="4114800" lvl="8" indent="-228600" algn="l" rtl="0">
              <a:lnSpc>
                <a:spcPct val="90000"/>
              </a:lnSpc>
              <a:spcBef>
                <a:spcPts val="400"/>
              </a:spcBef>
              <a:spcAft>
                <a:spcPts val="0"/>
              </a:spcAft>
              <a:buClr>
                <a:schemeClr val="dk1"/>
              </a:buClr>
              <a:buSzPts val="1200"/>
              <a:buNone/>
              <a:defRPr sz="1200" b="1"/>
            </a:lvl9pPr>
          </a:lstStyle>
          <a:p>
            <a:endParaRPr/>
          </a:p>
        </p:txBody>
      </p:sp>
      <p:sp>
        <p:nvSpPr>
          <p:cNvPr id="87" name="Google Shape;87;p20"/>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88" name="Google Shape;88;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89" name="Google Shape;89;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0" name="Google Shape;90;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91"/>
        <p:cNvGrpSpPr/>
        <p:nvPr/>
      </p:nvGrpSpPr>
      <p:grpSpPr>
        <a:xfrm>
          <a:off x="0" y="0"/>
          <a:ext cx="0" cy="0"/>
          <a:chOff x="0" y="0"/>
          <a:chExt cx="0" cy="0"/>
        </a:xfrm>
      </p:grpSpPr>
      <p:sp>
        <p:nvSpPr>
          <p:cNvPr id="92" name="Google Shape;92;p21"/>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3" name="Google Shape;93;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4" name="Google Shape;94;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95" name="Google Shape;95;p2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96"/>
        <p:cNvGrpSpPr/>
        <p:nvPr/>
      </p:nvGrpSpPr>
      <p:grpSpPr>
        <a:xfrm>
          <a:off x="0" y="0"/>
          <a:ext cx="0" cy="0"/>
          <a:chOff x="0" y="0"/>
          <a:chExt cx="0" cy="0"/>
        </a:xfrm>
      </p:grpSpPr>
      <p:sp>
        <p:nvSpPr>
          <p:cNvPr id="97" name="Google Shape;97;p22"/>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98" name="Google Shape;98;p22"/>
          <p:cNvSpPr txBox="1">
            <a:spLocks noGrp="1"/>
          </p:cNvSpPr>
          <p:nvPr>
            <p:ph type="body" idx="1"/>
          </p:nvPr>
        </p:nvSpPr>
        <p:spPr>
          <a:xfrm>
            <a:off x="3887391" y="740569"/>
            <a:ext cx="4629300" cy="3655200"/>
          </a:xfrm>
          <a:prstGeom prst="rect">
            <a:avLst/>
          </a:prstGeom>
          <a:noFill/>
          <a:ln>
            <a:noFill/>
          </a:ln>
        </p:spPr>
        <p:txBody>
          <a:bodyPr spcFirstLastPara="1" wrap="square" lIns="68575" tIns="34275" rIns="68575" bIns="34275" anchor="t" anchorCtr="0">
            <a:normAutofit/>
          </a:bodyPr>
          <a:lstStyle>
            <a:lvl1pPr marL="457200" lvl="0" indent="-381000" algn="l" rtl="0">
              <a:lnSpc>
                <a:spcPct val="90000"/>
              </a:lnSpc>
              <a:spcBef>
                <a:spcPts val="800"/>
              </a:spcBef>
              <a:spcAft>
                <a:spcPts val="0"/>
              </a:spcAft>
              <a:buClr>
                <a:schemeClr val="dk1"/>
              </a:buClr>
              <a:buSzPts val="2400"/>
              <a:buChar char="•"/>
              <a:defRPr sz="2400"/>
            </a:lvl1pPr>
            <a:lvl2pPr marL="914400" lvl="1" indent="-361950" algn="l" rtl="0">
              <a:lnSpc>
                <a:spcPct val="90000"/>
              </a:lnSpc>
              <a:spcBef>
                <a:spcPts val="400"/>
              </a:spcBef>
              <a:spcAft>
                <a:spcPts val="0"/>
              </a:spcAft>
              <a:buClr>
                <a:schemeClr val="dk1"/>
              </a:buClr>
              <a:buSzPts val="2100"/>
              <a:buChar char="•"/>
              <a:defRPr sz="2100"/>
            </a:lvl2pPr>
            <a:lvl3pPr marL="1371600" lvl="2" indent="-342900" algn="l" rtl="0">
              <a:lnSpc>
                <a:spcPct val="90000"/>
              </a:lnSpc>
              <a:spcBef>
                <a:spcPts val="400"/>
              </a:spcBef>
              <a:spcAft>
                <a:spcPts val="0"/>
              </a:spcAft>
              <a:buClr>
                <a:schemeClr val="dk1"/>
              </a:buClr>
              <a:buSzPts val="1800"/>
              <a:buChar char="•"/>
              <a:defRPr sz="1800"/>
            </a:lvl3pPr>
            <a:lvl4pPr marL="1828800" lvl="3" indent="-323850" algn="l" rtl="0">
              <a:lnSpc>
                <a:spcPct val="90000"/>
              </a:lnSpc>
              <a:spcBef>
                <a:spcPts val="400"/>
              </a:spcBef>
              <a:spcAft>
                <a:spcPts val="0"/>
              </a:spcAft>
              <a:buClr>
                <a:schemeClr val="dk1"/>
              </a:buClr>
              <a:buSzPts val="1500"/>
              <a:buChar char="•"/>
              <a:defRPr sz="1500"/>
            </a:lvl4pPr>
            <a:lvl5pPr marL="2286000" lvl="4" indent="-323850" algn="l" rtl="0">
              <a:lnSpc>
                <a:spcPct val="90000"/>
              </a:lnSpc>
              <a:spcBef>
                <a:spcPts val="400"/>
              </a:spcBef>
              <a:spcAft>
                <a:spcPts val="0"/>
              </a:spcAft>
              <a:buClr>
                <a:schemeClr val="dk1"/>
              </a:buClr>
              <a:buSzPts val="1500"/>
              <a:buChar char="•"/>
              <a:defRPr sz="1500"/>
            </a:lvl5pPr>
            <a:lvl6pPr marL="2743200" lvl="5" indent="-323850" algn="l" rtl="0">
              <a:lnSpc>
                <a:spcPct val="90000"/>
              </a:lnSpc>
              <a:spcBef>
                <a:spcPts val="400"/>
              </a:spcBef>
              <a:spcAft>
                <a:spcPts val="0"/>
              </a:spcAft>
              <a:buClr>
                <a:schemeClr val="dk1"/>
              </a:buClr>
              <a:buSzPts val="1500"/>
              <a:buChar char="•"/>
              <a:defRPr sz="1500"/>
            </a:lvl6pPr>
            <a:lvl7pPr marL="3200400" lvl="6" indent="-323850" algn="l" rtl="0">
              <a:lnSpc>
                <a:spcPct val="90000"/>
              </a:lnSpc>
              <a:spcBef>
                <a:spcPts val="400"/>
              </a:spcBef>
              <a:spcAft>
                <a:spcPts val="0"/>
              </a:spcAft>
              <a:buClr>
                <a:schemeClr val="dk1"/>
              </a:buClr>
              <a:buSzPts val="1500"/>
              <a:buChar char="•"/>
              <a:defRPr sz="1500"/>
            </a:lvl7pPr>
            <a:lvl8pPr marL="3657600" lvl="7" indent="-323850" algn="l" rtl="0">
              <a:lnSpc>
                <a:spcPct val="90000"/>
              </a:lnSpc>
              <a:spcBef>
                <a:spcPts val="400"/>
              </a:spcBef>
              <a:spcAft>
                <a:spcPts val="0"/>
              </a:spcAft>
              <a:buClr>
                <a:schemeClr val="dk1"/>
              </a:buClr>
              <a:buSzPts val="1500"/>
              <a:buChar char="•"/>
              <a:defRPr sz="1500"/>
            </a:lvl8pPr>
            <a:lvl9pPr marL="4114800" lvl="8" indent="-323850" algn="l" rtl="0">
              <a:lnSpc>
                <a:spcPct val="90000"/>
              </a:lnSpc>
              <a:spcBef>
                <a:spcPts val="400"/>
              </a:spcBef>
              <a:spcAft>
                <a:spcPts val="0"/>
              </a:spcAft>
              <a:buClr>
                <a:schemeClr val="dk1"/>
              </a:buClr>
              <a:buSzPts val="1500"/>
              <a:buChar char="•"/>
              <a:defRPr sz="1500"/>
            </a:lvl9pPr>
          </a:lstStyle>
          <a:p>
            <a:endParaRPr/>
          </a:p>
        </p:txBody>
      </p:sp>
      <p:sp>
        <p:nvSpPr>
          <p:cNvPr id="99" name="Google Shape;99;p22"/>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0" name="Google Shape;100;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1" name="Google Shape;101;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2" name="Google Shape;102;p2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Imagen con título" type="picTx">
  <p:cSld name="PICTURE_WITH_CAPTION_TEXT">
    <p:spTree>
      <p:nvGrpSpPr>
        <p:cNvPr id="1" name="Shape 103"/>
        <p:cNvGrpSpPr/>
        <p:nvPr/>
      </p:nvGrpSpPr>
      <p:grpSpPr>
        <a:xfrm>
          <a:off x="0" y="0"/>
          <a:ext cx="0" cy="0"/>
          <a:chOff x="0" y="0"/>
          <a:chExt cx="0" cy="0"/>
        </a:xfrm>
      </p:grpSpPr>
      <p:sp>
        <p:nvSpPr>
          <p:cNvPr id="104" name="Google Shape;104;p23"/>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Autofit/>
          </a:bodyPr>
          <a:lstStyle>
            <a:lvl1pPr marR="0" lvl="0" algn="l" rtl="0">
              <a:lnSpc>
                <a:spcPct val="90000"/>
              </a:lnSpc>
              <a:spcBef>
                <a:spcPts val="0"/>
              </a:spcBef>
              <a:spcAft>
                <a:spcPts val="0"/>
              </a:spcAft>
              <a:buClr>
                <a:schemeClr val="dk1"/>
              </a:buClr>
              <a:buSzPts val="2400"/>
              <a:buFont typeface="Calibri"/>
              <a:buNone/>
              <a:defRPr sz="2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05" name="Google Shape;105;p23"/>
          <p:cNvSpPr>
            <a:spLocks noGrp="1"/>
          </p:cNvSpPr>
          <p:nvPr>
            <p:ph type="pic" idx="2"/>
          </p:nvPr>
        </p:nvSpPr>
        <p:spPr>
          <a:xfrm>
            <a:off x="3887391" y="740569"/>
            <a:ext cx="4629300" cy="3655200"/>
          </a:xfrm>
          <a:prstGeom prst="rect">
            <a:avLst/>
          </a:prstGeom>
          <a:noFill/>
          <a:ln>
            <a:noFill/>
          </a:ln>
        </p:spPr>
      </p:sp>
      <p:sp>
        <p:nvSpPr>
          <p:cNvPr id="106" name="Google Shape;106;p23"/>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rtl="0">
              <a:lnSpc>
                <a:spcPct val="90000"/>
              </a:lnSpc>
              <a:spcBef>
                <a:spcPts val="800"/>
              </a:spcBef>
              <a:spcAft>
                <a:spcPts val="0"/>
              </a:spcAft>
              <a:buClr>
                <a:schemeClr val="dk1"/>
              </a:buClr>
              <a:buSzPts val="1200"/>
              <a:buNone/>
              <a:defRPr sz="1200"/>
            </a:lvl1pPr>
            <a:lvl2pPr marL="914400" lvl="1" indent="-228600" algn="l" rtl="0">
              <a:lnSpc>
                <a:spcPct val="90000"/>
              </a:lnSpc>
              <a:spcBef>
                <a:spcPts val="400"/>
              </a:spcBef>
              <a:spcAft>
                <a:spcPts val="0"/>
              </a:spcAft>
              <a:buClr>
                <a:schemeClr val="dk1"/>
              </a:buClr>
              <a:buSzPts val="1100"/>
              <a:buNone/>
              <a:defRPr sz="1100"/>
            </a:lvl2pPr>
            <a:lvl3pPr marL="1371600" lvl="2" indent="-228600" algn="l" rtl="0">
              <a:lnSpc>
                <a:spcPct val="90000"/>
              </a:lnSpc>
              <a:spcBef>
                <a:spcPts val="400"/>
              </a:spcBef>
              <a:spcAft>
                <a:spcPts val="0"/>
              </a:spcAft>
              <a:buClr>
                <a:schemeClr val="dk1"/>
              </a:buClr>
              <a:buSzPts val="900"/>
              <a:buNone/>
              <a:defRPr sz="900"/>
            </a:lvl3pPr>
            <a:lvl4pPr marL="1828800" lvl="3" indent="-228600" algn="l" rtl="0">
              <a:lnSpc>
                <a:spcPct val="90000"/>
              </a:lnSpc>
              <a:spcBef>
                <a:spcPts val="400"/>
              </a:spcBef>
              <a:spcAft>
                <a:spcPts val="0"/>
              </a:spcAft>
              <a:buClr>
                <a:schemeClr val="dk1"/>
              </a:buClr>
              <a:buSzPts val="800"/>
              <a:buNone/>
              <a:defRPr sz="800"/>
            </a:lvl4pPr>
            <a:lvl5pPr marL="2286000" lvl="4" indent="-228600" algn="l" rtl="0">
              <a:lnSpc>
                <a:spcPct val="90000"/>
              </a:lnSpc>
              <a:spcBef>
                <a:spcPts val="400"/>
              </a:spcBef>
              <a:spcAft>
                <a:spcPts val="0"/>
              </a:spcAft>
              <a:buClr>
                <a:schemeClr val="dk1"/>
              </a:buClr>
              <a:buSzPts val="800"/>
              <a:buNone/>
              <a:defRPr sz="800"/>
            </a:lvl5pPr>
            <a:lvl6pPr marL="2743200" lvl="5" indent="-228600" algn="l" rtl="0">
              <a:lnSpc>
                <a:spcPct val="90000"/>
              </a:lnSpc>
              <a:spcBef>
                <a:spcPts val="400"/>
              </a:spcBef>
              <a:spcAft>
                <a:spcPts val="0"/>
              </a:spcAft>
              <a:buClr>
                <a:schemeClr val="dk1"/>
              </a:buClr>
              <a:buSzPts val="800"/>
              <a:buNone/>
              <a:defRPr sz="800"/>
            </a:lvl6pPr>
            <a:lvl7pPr marL="3200400" lvl="6" indent="-228600" algn="l" rtl="0">
              <a:lnSpc>
                <a:spcPct val="90000"/>
              </a:lnSpc>
              <a:spcBef>
                <a:spcPts val="400"/>
              </a:spcBef>
              <a:spcAft>
                <a:spcPts val="0"/>
              </a:spcAft>
              <a:buClr>
                <a:schemeClr val="dk1"/>
              </a:buClr>
              <a:buSzPts val="800"/>
              <a:buNone/>
              <a:defRPr sz="800"/>
            </a:lvl7pPr>
            <a:lvl8pPr marL="3657600" lvl="7" indent="-228600" algn="l" rtl="0">
              <a:lnSpc>
                <a:spcPct val="90000"/>
              </a:lnSpc>
              <a:spcBef>
                <a:spcPts val="400"/>
              </a:spcBef>
              <a:spcAft>
                <a:spcPts val="0"/>
              </a:spcAft>
              <a:buClr>
                <a:schemeClr val="dk1"/>
              </a:buClr>
              <a:buSzPts val="800"/>
              <a:buNone/>
              <a:defRPr sz="800"/>
            </a:lvl8pPr>
            <a:lvl9pPr marL="4114800" lvl="8" indent="-228600" algn="l" rtl="0">
              <a:lnSpc>
                <a:spcPct val="90000"/>
              </a:lnSpc>
              <a:spcBef>
                <a:spcPts val="400"/>
              </a:spcBef>
              <a:spcAft>
                <a:spcPts val="0"/>
              </a:spcAft>
              <a:buClr>
                <a:schemeClr val="dk1"/>
              </a:buClr>
              <a:buSzPts val="800"/>
              <a:buNone/>
              <a:defRPr sz="800"/>
            </a:lvl9pPr>
          </a:lstStyle>
          <a:p>
            <a:endParaRPr/>
          </a:p>
        </p:txBody>
      </p:sp>
      <p:sp>
        <p:nvSpPr>
          <p:cNvPr id="107" name="Google Shape;107;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8" name="Google Shape;108;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09" name="Google Shape;109;p2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110"/>
        <p:cNvGrpSpPr/>
        <p:nvPr/>
      </p:nvGrpSpPr>
      <p:grpSpPr>
        <a:xfrm>
          <a:off x="0" y="0"/>
          <a:ext cx="0" cy="0"/>
          <a:chOff x="0" y="0"/>
          <a:chExt cx="0" cy="0"/>
        </a:xfrm>
      </p:grpSpPr>
      <p:sp>
        <p:nvSpPr>
          <p:cNvPr id="111" name="Google Shape;111;p24"/>
          <p:cNvSpPr txBox="1">
            <a:spLocks noGrp="1"/>
          </p:cNvSpPr>
          <p:nvPr>
            <p:ph type="title"/>
          </p:nvPr>
        </p:nvSpPr>
        <p:spPr>
          <a:xfrm>
            <a:off x="628650" y="253869"/>
            <a:ext cx="7886700" cy="994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2" name="Google Shape;112;p24"/>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3" name="Google Shape;113;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4" name="Google Shape;114;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15" name="Google Shape;115;p24"/>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ítulo vertical y texto" type="vertTitleAndTx">
  <p:cSld name="VERTICAL_TITLE_AND_VERTICAL_TEXT">
    <p:spTree>
      <p:nvGrpSpPr>
        <p:cNvPr id="1" name="Shape 116"/>
        <p:cNvGrpSpPr/>
        <p:nvPr/>
      </p:nvGrpSpPr>
      <p:grpSpPr>
        <a:xfrm>
          <a:off x="0" y="0"/>
          <a:ext cx="0" cy="0"/>
          <a:chOff x="0" y="0"/>
          <a:chExt cx="0" cy="0"/>
        </a:xfrm>
      </p:grpSpPr>
      <p:sp>
        <p:nvSpPr>
          <p:cNvPr id="117" name="Google Shape;117;p25"/>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18" name="Google Shape;118;p25"/>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rtl="0">
              <a:lnSpc>
                <a:spcPct val="90000"/>
              </a:lnSpc>
              <a:spcBef>
                <a:spcPts val="800"/>
              </a:spcBef>
              <a:spcAft>
                <a:spcPts val="0"/>
              </a:spcAft>
              <a:buClr>
                <a:schemeClr val="dk1"/>
              </a:buClr>
              <a:buSzPts val="1400"/>
              <a:buChar char="•"/>
              <a:defRPr/>
            </a:lvl1pPr>
            <a:lvl2pPr marL="914400" lvl="1" indent="-317500" algn="l" rtl="0">
              <a:lnSpc>
                <a:spcPct val="90000"/>
              </a:lnSpc>
              <a:spcBef>
                <a:spcPts val="400"/>
              </a:spcBef>
              <a:spcAft>
                <a:spcPts val="0"/>
              </a:spcAft>
              <a:buClr>
                <a:schemeClr val="dk1"/>
              </a:buClr>
              <a:buSzPts val="1400"/>
              <a:buChar char="•"/>
              <a:defRPr/>
            </a:lvl2pPr>
            <a:lvl3pPr marL="1371600" lvl="2" indent="-317500" algn="l" rtl="0">
              <a:lnSpc>
                <a:spcPct val="90000"/>
              </a:lnSpc>
              <a:spcBef>
                <a:spcPts val="400"/>
              </a:spcBef>
              <a:spcAft>
                <a:spcPts val="0"/>
              </a:spcAft>
              <a:buClr>
                <a:schemeClr val="dk1"/>
              </a:buClr>
              <a:buSzPts val="1400"/>
              <a:buChar char="•"/>
              <a:defRPr/>
            </a:lvl3pPr>
            <a:lvl4pPr marL="1828800" lvl="3" indent="-317500" algn="l" rtl="0">
              <a:lnSpc>
                <a:spcPct val="90000"/>
              </a:lnSpc>
              <a:spcBef>
                <a:spcPts val="400"/>
              </a:spcBef>
              <a:spcAft>
                <a:spcPts val="0"/>
              </a:spcAft>
              <a:buClr>
                <a:schemeClr val="dk1"/>
              </a:buClr>
              <a:buSzPts val="1400"/>
              <a:buChar char="•"/>
              <a:defRPr/>
            </a:lvl4pPr>
            <a:lvl5pPr marL="2286000" lvl="4" indent="-317500" algn="l" rtl="0">
              <a:lnSpc>
                <a:spcPct val="90000"/>
              </a:lnSpc>
              <a:spcBef>
                <a:spcPts val="400"/>
              </a:spcBef>
              <a:spcAft>
                <a:spcPts val="0"/>
              </a:spcAft>
              <a:buClr>
                <a:schemeClr val="dk1"/>
              </a:buClr>
              <a:buSzPts val="1400"/>
              <a:buChar char="•"/>
              <a:defRPr/>
            </a:lvl5pPr>
            <a:lvl6pPr marL="2743200" lvl="5" indent="-317500" algn="l" rtl="0">
              <a:lnSpc>
                <a:spcPct val="90000"/>
              </a:lnSpc>
              <a:spcBef>
                <a:spcPts val="400"/>
              </a:spcBef>
              <a:spcAft>
                <a:spcPts val="0"/>
              </a:spcAft>
              <a:buClr>
                <a:schemeClr val="dk1"/>
              </a:buClr>
              <a:buSzPts val="1400"/>
              <a:buChar char="•"/>
              <a:defRPr/>
            </a:lvl6pPr>
            <a:lvl7pPr marL="3200400" lvl="6" indent="-317500" algn="l" rtl="0">
              <a:lnSpc>
                <a:spcPct val="90000"/>
              </a:lnSpc>
              <a:spcBef>
                <a:spcPts val="400"/>
              </a:spcBef>
              <a:spcAft>
                <a:spcPts val="0"/>
              </a:spcAft>
              <a:buClr>
                <a:schemeClr val="dk1"/>
              </a:buClr>
              <a:buSzPts val="1400"/>
              <a:buChar char="•"/>
              <a:defRPr/>
            </a:lvl7pPr>
            <a:lvl8pPr marL="3657600" lvl="7" indent="-317500" algn="l" rtl="0">
              <a:lnSpc>
                <a:spcPct val="90000"/>
              </a:lnSpc>
              <a:spcBef>
                <a:spcPts val="400"/>
              </a:spcBef>
              <a:spcAft>
                <a:spcPts val="0"/>
              </a:spcAft>
              <a:buClr>
                <a:schemeClr val="dk1"/>
              </a:buClr>
              <a:buSzPts val="1400"/>
              <a:buChar char="•"/>
              <a:defRPr/>
            </a:lvl8pPr>
            <a:lvl9pPr marL="4114800" lvl="8" indent="-317500" algn="l" rtl="0">
              <a:lnSpc>
                <a:spcPct val="90000"/>
              </a:lnSpc>
              <a:spcBef>
                <a:spcPts val="400"/>
              </a:spcBef>
              <a:spcAft>
                <a:spcPts val="0"/>
              </a:spcAft>
              <a:buClr>
                <a:schemeClr val="dk1"/>
              </a:buClr>
              <a:buSzPts val="1400"/>
              <a:buChar char="•"/>
              <a:defRPr/>
            </a:lvl9pPr>
          </a:lstStyle>
          <a:p>
            <a:endParaRPr/>
          </a:p>
        </p:txBody>
      </p:sp>
      <p:sp>
        <p:nvSpPr>
          <p:cNvPr id="119" name="Google Shape;119;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0" name="Google Shape;120;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rtl="0">
              <a:lnSpc>
                <a:spcPct val="100000"/>
              </a:lnSpc>
              <a:spcBef>
                <a:spcPts val="0"/>
              </a:spcBef>
              <a:spcAft>
                <a:spcPts val="0"/>
              </a:spcAft>
              <a:buSzPts val="1100"/>
              <a:buNone/>
              <a:defRPr/>
            </a:lvl1pPr>
            <a:lvl2pPr lvl="1" algn="l" rtl="0">
              <a:lnSpc>
                <a:spcPct val="100000"/>
              </a:lnSpc>
              <a:spcBef>
                <a:spcPts val="0"/>
              </a:spcBef>
              <a:spcAft>
                <a:spcPts val="0"/>
              </a:spcAft>
              <a:buSzPts val="1100"/>
              <a:buNone/>
              <a:defRPr/>
            </a:lvl2pPr>
            <a:lvl3pPr lvl="2" algn="l" rtl="0">
              <a:lnSpc>
                <a:spcPct val="100000"/>
              </a:lnSpc>
              <a:spcBef>
                <a:spcPts val="0"/>
              </a:spcBef>
              <a:spcAft>
                <a:spcPts val="0"/>
              </a:spcAft>
              <a:buSzPts val="1100"/>
              <a:buNone/>
              <a:defRPr/>
            </a:lvl3pPr>
            <a:lvl4pPr lvl="3" algn="l" rtl="0">
              <a:lnSpc>
                <a:spcPct val="100000"/>
              </a:lnSpc>
              <a:spcBef>
                <a:spcPts val="0"/>
              </a:spcBef>
              <a:spcAft>
                <a:spcPts val="0"/>
              </a:spcAft>
              <a:buSzPts val="1100"/>
              <a:buNone/>
              <a:defRPr/>
            </a:lvl4pPr>
            <a:lvl5pPr lvl="4" algn="l" rtl="0">
              <a:lnSpc>
                <a:spcPct val="100000"/>
              </a:lnSpc>
              <a:spcBef>
                <a:spcPts val="0"/>
              </a:spcBef>
              <a:spcAft>
                <a:spcPts val="0"/>
              </a:spcAft>
              <a:buSzPts val="1100"/>
              <a:buNone/>
              <a:defRPr/>
            </a:lvl5pPr>
            <a:lvl6pPr lvl="5" algn="l" rtl="0">
              <a:lnSpc>
                <a:spcPct val="100000"/>
              </a:lnSpc>
              <a:spcBef>
                <a:spcPts val="0"/>
              </a:spcBef>
              <a:spcAft>
                <a:spcPts val="0"/>
              </a:spcAft>
              <a:buSzPts val="1100"/>
              <a:buNone/>
              <a:defRPr/>
            </a:lvl6pPr>
            <a:lvl7pPr lvl="6" algn="l" rtl="0">
              <a:lnSpc>
                <a:spcPct val="100000"/>
              </a:lnSpc>
              <a:spcBef>
                <a:spcPts val="0"/>
              </a:spcBef>
              <a:spcAft>
                <a:spcPts val="0"/>
              </a:spcAft>
              <a:buSzPts val="1100"/>
              <a:buNone/>
              <a:defRPr/>
            </a:lvl7pPr>
            <a:lvl8pPr lvl="7" algn="l" rtl="0">
              <a:lnSpc>
                <a:spcPct val="100000"/>
              </a:lnSpc>
              <a:spcBef>
                <a:spcPts val="0"/>
              </a:spcBef>
              <a:spcAft>
                <a:spcPts val="0"/>
              </a:spcAft>
              <a:buSzPts val="1100"/>
              <a:buNone/>
              <a:defRPr/>
            </a:lvl8pPr>
            <a:lvl9pPr lvl="8" algn="l" rtl="0">
              <a:lnSpc>
                <a:spcPct val="100000"/>
              </a:lnSpc>
              <a:spcBef>
                <a:spcPts val="0"/>
              </a:spcBef>
              <a:spcAft>
                <a:spcPts val="0"/>
              </a:spcAft>
              <a:buSzPts val="1100"/>
              <a:buNone/>
              <a:defRPr/>
            </a:lvl9pPr>
          </a:lstStyle>
          <a:p>
            <a:endParaRPr/>
          </a:p>
        </p:txBody>
      </p:sp>
      <p:sp>
        <p:nvSpPr>
          <p:cNvPr id="121" name="Google Shape;121;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4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4pPr>
            <a:lvl5pPr marL="2286000" marR="0" lvl="4"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52" name="Google Shape;52;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3" name="Google Shape;53;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Calibri"/>
                <a:ea typeface="Calibri"/>
                <a:cs typeface="Calibri"/>
                <a:sym typeface="Calibri"/>
              </a:defRPr>
            </a:lvl9pPr>
          </a:lstStyle>
          <a:p>
            <a:endParaRPr/>
          </a:p>
        </p:txBody>
      </p:sp>
      <p:sp>
        <p:nvSpPr>
          <p:cNvPr id="54" name="Google Shape;54;p13"/>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
              <a:t>‹Nº›</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rotWithShape="1">
          <a:blip r:embed="rId3">
            <a:alphaModFix/>
          </a:blip>
          <a:srcRect/>
          <a:stretch/>
        </p:blipFill>
        <p:spPr>
          <a:xfrm>
            <a:off x="0" y="0"/>
            <a:ext cx="9144006" cy="5143503"/>
          </a:xfrm>
          <a:prstGeom prst="rect">
            <a:avLst/>
          </a:prstGeom>
          <a:noFill/>
          <a:ln>
            <a:noFill/>
          </a:ln>
        </p:spPr>
      </p:pic>
      <p:sp>
        <p:nvSpPr>
          <p:cNvPr id="127" name="Google Shape;127;p2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Tamaño de la pupila </a:t>
            </a:r>
            <a:endParaRPr sz="3300" b="1" dirty="0">
              <a:solidFill>
                <a:schemeClr val="lt1"/>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300"/>
              <a:buFont typeface="Arial"/>
              <a:buNone/>
            </a:pPr>
            <a:r>
              <a:rPr lang="es" sz="3300" b="1" dirty="0">
                <a:solidFill>
                  <a:schemeClr val="lt1"/>
                </a:solidFill>
                <a:latin typeface="Calibri"/>
                <a:ea typeface="Calibri"/>
                <a:cs typeface="Calibri"/>
                <a:sym typeface="Calibri"/>
              </a:rPr>
              <a:t>ante distintos niveles de iluminación</a:t>
            </a:r>
            <a:endParaRPr sz="33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35"/>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Analizando el gráfico</a:t>
            </a:r>
            <a:endParaRPr sz="3000" b="1" i="0" u="none" strike="noStrike" cap="none" dirty="0">
              <a:solidFill>
                <a:srgbClr val="423B71"/>
              </a:solidFill>
              <a:latin typeface="Calibri"/>
              <a:ea typeface="Calibri"/>
              <a:cs typeface="Calibri"/>
              <a:sym typeface="Calibri"/>
            </a:endParaRPr>
          </a:p>
        </p:txBody>
      </p:sp>
      <p:sp>
        <p:nvSpPr>
          <p:cNvPr id="187" name="Google Shape;187;p35"/>
          <p:cNvSpPr/>
          <p:nvPr/>
        </p:nvSpPr>
        <p:spPr>
          <a:xfrm>
            <a:off x="194122" y="1431119"/>
            <a:ext cx="4074456" cy="2575171"/>
          </a:xfrm>
          <a:prstGeom prst="rect">
            <a:avLst/>
          </a:prstGeom>
          <a:solidFill>
            <a:srgbClr val="F3F3F3"/>
          </a:solidFill>
          <a:ln>
            <a:noFill/>
          </a:ln>
        </p:spPr>
        <p:txBody>
          <a:bodyPr spcFirstLastPara="1" wrap="square" lIns="68575" tIns="68575" rIns="68575" bIns="68575"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es" sz="2400" b="1" dirty="0">
                <a:solidFill>
                  <a:schemeClr val="dk1"/>
                </a:solidFill>
                <a:latin typeface="Calibri"/>
                <a:ea typeface="Calibri"/>
                <a:cs typeface="Calibri"/>
                <a:sym typeface="Calibri"/>
              </a:rPr>
              <a:t>3. ¿Cuál es aproximadamente el diámetro de la pupila cuando la iluminancia es de 4 lx?</a:t>
            </a:r>
            <a:endParaRPr sz="24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s" sz="2000" dirty="0">
                <a:solidFill>
                  <a:schemeClr val="dk1"/>
                </a:solidFill>
                <a:latin typeface="Calibri"/>
                <a:ea typeface="Calibri"/>
                <a:cs typeface="Calibri"/>
                <a:sym typeface="Calibri"/>
              </a:rPr>
              <a:t>Entre 4,2 y 4,4 mm.</a:t>
            </a:r>
            <a:endParaRPr sz="20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pic>
        <p:nvPicPr>
          <p:cNvPr id="188" name="Google Shape;188;p35"/>
          <p:cNvPicPr preferRelativeResize="0"/>
          <p:nvPr/>
        </p:nvPicPr>
        <p:blipFill>
          <a:blip r:embed="rId3">
            <a:alphaModFix/>
          </a:blip>
          <a:stretch>
            <a:fillRect/>
          </a:stretch>
        </p:blipFill>
        <p:spPr>
          <a:xfrm>
            <a:off x="4400579" y="1431119"/>
            <a:ext cx="4549299" cy="2439999"/>
          </a:xfrm>
          <a:prstGeom prst="rect">
            <a:avLst/>
          </a:prstGeom>
          <a:noFill/>
          <a:ln>
            <a:noFill/>
          </a:ln>
        </p:spPr>
      </p:pic>
      <p:pic>
        <p:nvPicPr>
          <p:cNvPr id="189" name="Google Shape;189;p35"/>
          <p:cNvPicPr preferRelativeResize="0"/>
          <p:nvPr/>
        </p:nvPicPr>
        <p:blipFill>
          <a:blip r:embed="rId4">
            <a:alphaModFix/>
          </a:blip>
          <a:stretch>
            <a:fillRect/>
          </a:stretch>
        </p:blipFill>
        <p:spPr>
          <a:xfrm>
            <a:off x="1357759" y="3499619"/>
            <a:ext cx="1747182" cy="136166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4" name="Google Shape;194;p36"/>
          <p:cNvSpPr txBox="1"/>
          <p:nvPr/>
        </p:nvSpPr>
        <p:spPr>
          <a:xfrm>
            <a:off x="291402" y="393388"/>
            <a:ext cx="7777424" cy="1454214"/>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¿Cómo se comporta el diámetro de la pupila cuando la iluminancia aumenta significativamente?</a:t>
            </a:r>
            <a:endParaRPr sz="3000" b="1" i="0" u="none" strike="noStrike" cap="none" dirty="0">
              <a:solidFill>
                <a:srgbClr val="423B71"/>
              </a:solidFill>
              <a:latin typeface="Calibri"/>
              <a:ea typeface="Calibri"/>
              <a:cs typeface="Calibri"/>
              <a:sym typeface="Calibri"/>
            </a:endParaRPr>
          </a:p>
        </p:txBody>
      </p:sp>
      <p:pic>
        <p:nvPicPr>
          <p:cNvPr id="195" name="Google Shape;195;p36"/>
          <p:cNvPicPr preferRelativeResize="0"/>
          <p:nvPr/>
        </p:nvPicPr>
        <p:blipFill>
          <a:blip r:embed="rId3">
            <a:alphaModFix/>
          </a:blip>
          <a:stretch>
            <a:fillRect/>
          </a:stretch>
        </p:blipFill>
        <p:spPr>
          <a:xfrm>
            <a:off x="1952890" y="2028472"/>
            <a:ext cx="4454448" cy="28148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Google Shape;200;p37"/>
          <p:cNvSpPr txBox="1"/>
          <p:nvPr/>
        </p:nvSpPr>
        <p:spPr>
          <a:xfrm>
            <a:off x="200967" y="348413"/>
            <a:ext cx="7362180" cy="992549"/>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¿Cómo podemos analizar el comportamiento de D(x) cuando x crece de forma indefinida?</a:t>
            </a:r>
            <a:endParaRPr sz="3000" b="1" i="0" u="none" strike="noStrike" cap="none" dirty="0">
              <a:solidFill>
                <a:srgbClr val="423B71"/>
              </a:solidFill>
              <a:latin typeface="Calibri"/>
              <a:ea typeface="Calibri"/>
              <a:cs typeface="Calibri"/>
              <a:sym typeface="Calibri"/>
            </a:endParaRPr>
          </a:p>
        </p:txBody>
      </p:sp>
      <p:pic>
        <p:nvPicPr>
          <p:cNvPr id="201" name="Google Shape;201;p37"/>
          <p:cNvPicPr preferRelativeResize="0"/>
          <p:nvPr/>
        </p:nvPicPr>
        <p:blipFill>
          <a:blip r:embed="rId3">
            <a:alphaModFix/>
          </a:blip>
          <a:stretch>
            <a:fillRect/>
          </a:stretch>
        </p:blipFill>
        <p:spPr>
          <a:xfrm>
            <a:off x="1250375" y="1535625"/>
            <a:ext cx="6728673" cy="333984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38"/>
          <p:cNvSpPr txBox="1"/>
          <p:nvPr/>
        </p:nvSpPr>
        <p:spPr>
          <a:xfrm>
            <a:off x="520429" y="665250"/>
            <a:ext cx="6124500" cy="48480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endParaRPr sz="2700" b="1" i="0" u="none" strike="noStrike" cap="none">
              <a:solidFill>
                <a:srgbClr val="423B71"/>
              </a:solidFill>
              <a:latin typeface="Calibri"/>
              <a:ea typeface="Calibri"/>
              <a:cs typeface="Calibri"/>
              <a:sym typeface="Calibri"/>
            </a:endParaRPr>
          </a:p>
        </p:txBody>
      </p:sp>
      <p:pic>
        <p:nvPicPr>
          <p:cNvPr id="207" name="Google Shape;207;p38"/>
          <p:cNvPicPr preferRelativeResize="0"/>
          <p:nvPr/>
        </p:nvPicPr>
        <p:blipFill>
          <a:blip r:embed="rId3">
            <a:alphaModFix/>
          </a:blip>
          <a:stretch>
            <a:fillRect/>
          </a:stretch>
        </p:blipFill>
        <p:spPr>
          <a:xfrm>
            <a:off x="943577" y="1445325"/>
            <a:ext cx="7050299" cy="2252850"/>
          </a:xfrm>
          <a:prstGeom prst="rect">
            <a:avLst/>
          </a:prstGeom>
          <a:noFill/>
          <a:ln>
            <a:noFill/>
          </a:ln>
        </p:spPr>
      </p:pic>
      <p:sp>
        <p:nvSpPr>
          <p:cNvPr id="208" name="Google Shape;208;p38"/>
          <p:cNvSpPr txBox="1"/>
          <p:nvPr/>
        </p:nvSpPr>
        <p:spPr>
          <a:xfrm>
            <a:off x="520429" y="399808"/>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Diámetro de la pupila</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39"/>
          <p:cNvSpPr txBox="1"/>
          <p:nvPr/>
        </p:nvSpPr>
        <p:spPr>
          <a:xfrm>
            <a:off x="361272" y="373847"/>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Hoja de Actividades</a:t>
            </a:r>
            <a:endParaRPr sz="3000" b="1" i="0" u="none" strike="noStrike" cap="none" dirty="0">
              <a:solidFill>
                <a:srgbClr val="423B71"/>
              </a:solidFill>
              <a:latin typeface="Calibri"/>
              <a:ea typeface="Calibri"/>
              <a:cs typeface="Calibri"/>
              <a:sym typeface="Calibri"/>
            </a:endParaRPr>
          </a:p>
        </p:txBody>
      </p:sp>
      <p:sp>
        <p:nvSpPr>
          <p:cNvPr id="214" name="Google Shape;214;p39"/>
          <p:cNvSpPr/>
          <p:nvPr/>
        </p:nvSpPr>
        <p:spPr>
          <a:xfrm>
            <a:off x="361272" y="1196134"/>
            <a:ext cx="8421456" cy="3798277"/>
          </a:xfrm>
          <a:prstGeom prst="rect">
            <a:avLst/>
          </a:prstGeom>
          <a:solidFill>
            <a:srgbClr val="F3F3F3"/>
          </a:solidFill>
          <a:ln>
            <a:noFill/>
          </a:ln>
        </p:spPr>
        <p:txBody>
          <a:bodyPr spcFirstLastPara="1" wrap="square" lIns="68575" tIns="68575" rIns="68575" bIns="68575" anchor="ctr" anchorCtr="0">
            <a:noAutofit/>
          </a:bodyPr>
          <a:lstStyle/>
          <a:p>
            <a:pPr marL="0" marR="0" lvl="0" indent="0" algn="just" rtl="0">
              <a:lnSpc>
                <a:spcPct val="100000"/>
              </a:lnSpc>
              <a:spcBef>
                <a:spcPts val="0"/>
              </a:spcBef>
              <a:spcAft>
                <a:spcPts val="0"/>
              </a:spcAft>
              <a:buNone/>
            </a:pPr>
            <a:endParaRPr sz="18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None/>
            </a:pPr>
            <a:r>
              <a:rPr lang="es" sz="2400" b="1" dirty="0">
                <a:solidFill>
                  <a:schemeClr val="dk1"/>
                </a:solidFill>
                <a:latin typeface="Calibri"/>
                <a:ea typeface="Calibri"/>
                <a:cs typeface="Calibri"/>
                <a:sym typeface="Calibri"/>
              </a:rPr>
              <a:t>1. ¿Qué sucede con el valor de D(x) a medida que x aumenta? ¿Qué sucede cuando x toma valores muy grandes? Interprete el valor considerando el contexto.</a:t>
            </a:r>
            <a:endParaRPr sz="24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24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2400" b="1"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800"/>
              <a:buFont typeface="Arial"/>
              <a:buNone/>
            </a:pPr>
            <a:r>
              <a:rPr lang="es" sz="2400" b="1" dirty="0">
                <a:solidFill>
                  <a:schemeClr val="dk1"/>
                </a:solidFill>
                <a:latin typeface="Calibri"/>
                <a:ea typeface="Calibri"/>
                <a:cs typeface="Calibri"/>
                <a:sym typeface="Calibri"/>
              </a:rPr>
              <a:t>2. ¿A qué recta se aproxima la función D cuando x toma valores muy grandes?</a:t>
            </a:r>
            <a:endParaRPr sz="2400" b="1"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40"/>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Hoja de Actividades</a:t>
            </a:r>
            <a:endParaRPr sz="3000" b="1" i="0" u="none" strike="noStrike" cap="none" dirty="0">
              <a:solidFill>
                <a:srgbClr val="423B71"/>
              </a:solidFill>
              <a:latin typeface="Calibri"/>
              <a:ea typeface="Calibri"/>
              <a:cs typeface="Calibri"/>
              <a:sym typeface="Calibri"/>
            </a:endParaRPr>
          </a:p>
        </p:txBody>
      </p:sp>
      <p:sp>
        <p:nvSpPr>
          <p:cNvPr id="220" name="Google Shape;220;p40"/>
          <p:cNvSpPr/>
          <p:nvPr/>
        </p:nvSpPr>
        <p:spPr>
          <a:xfrm>
            <a:off x="520425" y="1575024"/>
            <a:ext cx="7891800" cy="2775911"/>
          </a:xfrm>
          <a:prstGeom prst="rect">
            <a:avLst/>
          </a:prstGeom>
          <a:solidFill>
            <a:srgbClr val="F3F3F3"/>
          </a:solidFill>
          <a:ln>
            <a:noFill/>
          </a:ln>
        </p:spPr>
        <p:txBody>
          <a:bodyPr spcFirstLastPara="1" wrap="square" lIns="68575" tIns="68575" rIns="68575" bIns="68575" anchor="ctr" anchorCtr="0">
            <a:noAutofit/>
          </a:bodyPr>
          <a:lstStyle/>
          <a:p>
            <a:pPr marL="0" marR="0" lvl="0" indent="0" algn="just" rtl="0">
              <a:lnSpc>
                <a:spcPct val="100000"/>
              </a:lnSpc>
              <a:spcBef>
                <a:spcPts val="0"/>
              </a:spcBef>
              <a:spcAft>
                <a:spcPts val="0"/>
              </a:spcAft>
              <a:buClr>
                <a:srgbClr val="000000"/>
              </a:buClr>
              <a:buSzPts val="1800"/>
              <a:buFont typeface="Arial"/>
              <a:buNone/>
            </a:pPr>
            <a:r>
              <a:rPr lang="es" sz="2200" dirty="0">
                <a:solidFill>
                  <a:schemeClr val="dk1"/>
                </a:solidFill>
                <a:latin typeface="Calibri"/>
                <a:ea typeface="Calibri"/>
                <a:cs typeface="Calibri"/>
                <a:sym typeface="Calibri"/>
              </a:rPr>
              <a:t>Cuando x aumenta la función tiende a 2, así, D(x) se aproxima tanto como uno quiera a 2 cuando x se hace suficientemente grande. Esto quiere decir que a medida que la iluminancia aumenta de forma indefinida el diámetro de la pupila tiende a medir 2 mm. Entonces podemos observar que  se aproxima a la recta horizontal y = 2, como se ve en la siguiente imagen: </a:t>
            </a:r>
            <a:endParaRPr sz="22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b="1" dirty="0">
              <a:solidFill>
                <a:schemeClr val="dk1"/>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pic>
        <p:nvPicPr>
          <p:cNvPr id="225" name="Google Shape;225;p41"/>
          <p:cNvPicPr preferRelativeResize="0"/>
          <p:nvPr/>
        </p:nvPicPr>
        <p:blipFill>
          <a:blip r:embed="rId3">
            <a:alphaModFix/>
          </a:blip>
          <a:stretch>
            <a:fillRect/>
          </a:stretch>
        </p:blipFill>
        <p:spPr>
          <a:xfrm>
            <a:off x="378700" y="478375"/>
            <a:ext cx="7501727" cy="41867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29"/>
        <p:cNvGrpSpPr/>
        <p:nvPr/>
      </p:nvGrpSpPr>
      <p:grpSpPr>
        <a:xfrm>
          <a:off x="0" y="0"/>
          <a:ext cx="0" cy="0"/>
          <a:chOff x="0" y="0"/>
          <a:chExt cx="0" cy="0"/>
        </a:xfrm>
      </p:grpSpPr>
      <p:sp>
        <p:nvSpPr>
          <p:cNvPr id="230" name="Google Shape;230;p42"/>
          <p:cNvSpPr txBox="1"/>
          <p:nvPr/>
        </p:nvSpPr>
        <p:spPr>
          <a:xfrm>
            <a:off x="360334" y="306933"/>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Sistematización</a:t>
            </a:r>
            <a:endParaRPr sz="3000" b="1" i="0" u="none" strike="noStrike" cap="none" dirty="0">
              <a:solidFill>
                <a:srgbClr val="423B71"/>
              </a:solidFill>
              <a:latin typeface="Calibri"/>
              <a:ea typeface="Calibri"/>
              <a:cs typeface="Calibri"/>
              <a:sym typeface="Calibri"/>
            </a:endParaRPr>
          </a:p>
        </p:txBody>
      </p:sp>
      <p:sp>
        <p:nvSpPr>
          <p:cNvPr id="231" name="Google Shape;231;p42"/>
          <p:cNvSpPr/>
          <p:nvPr/>
        </p:nvSpPr>
        <p:spPr>
          <a:xfrm>
            <a:off x="167930" y="837817"/>
            <a:ext cx="7552500" cy="15909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Analizamos un tipo de comportamiento que consiste en que la función se acerca cada vez más a un valor numérico específico a medida que la variable toma valores más y más grandes. En este caso, la función se aproxima a alguna recta horizontal cuando x toma valores muy grandes.</a:t>
            </a:r>
            <a:endParaRPr sz="2000" dirty="0">
              <a:solidFill>
                <a:schemeClr val="dk1"/>
              </a:solidFill>
              <a:latin typeface="Calibri"/>
              <a:ea typeface="Calibri"/>
              <a:cs typeface="Calibri"/>
              <a:sym typeface="Calibri"/>
            </a:endParaRPr>
          </a:p>
        </p:txBody>
      </p:sp>
      <p:pic>
        <p:nvPicPr>
          <p:cNvPr id="232" name="Google Shape;232;p42"/>
          <p:cNvPicPr preferRelativeResize="0"/>
          <p:nvPr/>
        </p:nvPicPr>
        <p:blipFill>
          <a:blip r:embed="rId3">
            <a:alphaModFix/>
          </a:blip>
          <a:stretch>
            <a:fillRect/>
          </a:stretch>
        </p:blipFill>
        <p:spPr>
          <a:xfrm>
            <a:off x="2158770" y="2571750"/>
            <a:ext cx="4537079" cy="22552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43"/>
          <p:cNvSpPr txBox="1"/>
          <p:nvPr/>
        </p:nvSpPr>
        <p:spPr>
          <a:xfrm>
            <a:off x="490284" y="410858"/>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Sistematización</a:t>
            </a:r>
            <a:endParaRPr sz="3000" b="1" i="0" u="none" strike="noStrike" cap="none" dirty="0">
              <a:solidFill>
                <a:srgbClr val="423B71"/>
              </a:solidFill>
              <a:latin typeface="Calibri"/>
              <a:ea typeface="Calibri"/>
              <a:cs typeface="Calibri"/>
              <a:sym typeface="Calibri"/>
            </a:endParaRPr>
          </a:p>
        </p:txBody>
      </p:sp>
      <p:sp>
        <p:nvSpPr>
          <p:cNvPr id="238" name="Google Shape;238;p43"/>
          <p:cNvSpPr/>
          <p:nvPr/>
        </p:nvSpPr>
        <p:spPr>
          <a:xfrm>
            <a:off x="490284" y="1308100"/>
            <a:ext cx="8018700" cy="1263600"/>
          </a:xfrm>
          <a:prstGeom prst="rect">
            <a:avLst/>
          </a:prstGeom>
          <a:solidFill>
            <a:srgbClr val="F3F3F3"/>
          </a:solidFill>
          <a:ln>
            <a:noFill/>
          </a:ln>
        </p:spPr>
        <p:txBody>
          <a:bodyPr spcFirstLastPara="1" wrap="square" lIns="68575" tIns="68575" rIns="68575" bIns="68575" anchor="ctr" anchorCtr="0">
            <a:noAutofit/>
          </a:bodyPr>
          <a:lstStyle/>
          <a:p>
            <a:pPr marL="457200" lvl="0" indent="-342900" algn="just" rtl="0">
              <a:spcBef>
                <a:spcPts val="0"/>
              </a:spcBef>
              <a:spcAft>
                <a:spcPts val="0"/>
              </a:spcAft>
              <a:buClr>
                <a:schemeClr val="dk1"/>
              </a:buClr>
              <a:buSzPts val="1800"/>
              <a:buFont typeface="Calibri"/>
              <a:buChar char="●"/>
            </a:pPr>
            <a:r>
              <a:rPr lang="es" sz="2000" dirty="0">
                <a:solidFill>
                  <a:schemeClr val="dk1"/>
                </a:solidFill>
                <a:latin typeface="Calibri"/>
                <a:ea typeface="Calibri"/>
                <a:cs typeface="Calibri"/>
                <a:sym typeface="Calibri"/>
              </a:rPr>
              <a:t>Usamos recursos computacionales para generar tablas de valores, y así llevar a cabo un estudio del comportamiento de una función al infinito.</a:t>
            </a:r>
            <a:endParaRPr sz="2000" dirty="0">
              <a:solidFill>
                <a:schemeClr val="dk1"/>
              </a:solidFill>
              <a:latin typeface="Calibri"/>
              <a:ea typeface="Calibri"/>
              <a:cs typeface="Calibri"/>
              <a:sym typeface="Calibri"/>
            </a:endParaRPr>
          </a:p>
        </p:txBody>
      </p:sp>
      <p:pic>
        <p:nvPicPr>
          <p:cNvPr id="239" name="Google Shape;239;p43"/>
          <p:cNvPicPr preferRelativeResize="0"/>
          <p:nvPr/>
        </p:nvPicPr>
        <p:blipFill>
          <a:blip r:embed="rId3">
            <a:alphaModFix/>
          </a:blip>
          <a:stretch>
            <a:fillRect/>
          </a:stretch>
        </p:blipFill>
        <p:spPr>
          <a:xfrm>
            <a:off x="1220272" y="2571700"/>
            <a:ext cx="6822756" cy="2267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44"/>
          <p:cNvSpPr txBox="1"/>
          <p:nvPr/>
        </p:nvSpPr>
        <p:spPr>
          <a:xfrm>
            <a:off x="574300" y="406758"/>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Sistematización</a:t>
            </a:r>
            <a:endParaRPr sz="3000" b="1" i="0" u="none" strike="noStrike" cap="none" dirty="0">
              <a:solidFill>
                <a:srgbClr val="423B71"/>
              </a:solidFill>
              <a:latin typeface="Calibri"/>
              <a:ea typeface="Calibri"/>
              <a:cs typeface="Calibri"/>
              <a:sym typeface="Calibri"/>
            </a:endParaRPr>
          </a:p>
        </p:txBody>
      </p:sp>
      <p:sp>
        <p:nvSpPr>
          <p:cNvPr id="245" name="Google Shape;245;p44"/>
          <p:cNvSpPr/>
          <p:nvPr/>
        </p:nvSpPr>
        <p:spPr>
          <a:xfrm>
            <a:off x="574300" y="1308100"/>
            <a:ext cx="8018700" cy="3163200"/>
          </a:xfrm>
          <a:prstGeom prst="rect">
            <a:avLst/>
          </a:prstGeom>
          <a:solidFill>
            <a:srgbClr val="F3F3F3"/>
          </a:solidFill>
          <a:ln>
            <a:noFill/>
          </a:ln>
        </p:spPr>
        <p:txBody>
          <a:bodyPr spcFirstLastPara="1" wrap="square" lIns="68575" tIns="68575" rIns="68575" bIns="68575" anchor="ctr" anchorCtr="0">
            <a:noAutofit/>
          </a:bodyPr>
          <a:lstStyle/>
          <a:p>
            <a:pPr marL="0" lvl="0" indent="0" algn="just" rtl="0">
              <a:spcBef>
                <a:spcPts val="0"/>
              </a:spcBef>
              <a:spcAft>
                <a:spcPts val="0"/>
              </a:spcAft>
              <a:buNone/>
            </a:pPr>
            <a:r>
              <a:rPr lang="es" sz="2000" dirty="0">
                <a:solidFill>
                  <a:schemeClr val="dk1"/>
                </a:solidFill>
                <a:latin typeface="Calibri"/>
                <a:ea typeface="Calibri"/>
                <a:cs typeface="Calibri"/>
                <a:sym typeface="Calibri"/>
              </a:rPr>
              <a:t>Para decir que los valores f(x) de una función se acercan a un número fijo L, a medida que x crece indefinidamente, usaremos la siguiente notación:</a:t>
            </a:r>
            <a:endParaRPr sz="2000" dirty="0">
              <a:solidFill>
                <a:schemeClr val="dk1"/>
              </a:solidFill>
              <a:latin typeface="Calibri"/>
              <a:ea typeface="Calibri"/>
              <a:cs typeface="Calibri"/>
              <a:sym typeface="Calibri"/>
            </a:endParaRPr>
          </a:p>
          <a:p>
            <a:pPr marL="0" lvl="0" indent="0" algn="just" rtl="0">
              <a:spcBef>
                <a:spcPts val="0"/>
              </a:spcBef>
              <a:spcAft>
                <a:spcPts val="0"/>
              </a:spcAft>
              <a:buNone/>
            </a:pPr>
            <a:endParaRPr sz="2000" dirty="0">
              <a:solidFill>
                <a:schemeClr val="dk1"/>
              </a:solidFill>
              <a:latin typeface="Calibri"/>
              <a:ea typeface="Calibri"/>
              <a:cs typeface="Calibri"/>
              <a:sym typeface="Calibri"/>
            </a:endParaRPr>
          </a:p>
          <a:p>
            <a:pPr marL="457200" lvl="0" indent="0" algn="just" rtl="0">
              <a:spcBef>
                <a:spcPts val="0"/>
              </a:spcBef>
              <a:spcAft>
                <a:spcPts val="0"/>
              </a:spcAft>
              <a:buNone/>
            </a:pPr>
            <a:endParaRPr sz="2000" dirty="0">
              <a:solidFill>
                <a:schemeClr val="dk1"/>
              </a:solidFill>
              <a:latin typeface="Calibri"/>
              <a:ea typeface="Calibri"/>
              <a:cs typeface="Calibri"/>
              <a:sym typeface="Calibri"/>
            </a:endParaRPr>
          </a:p>
          <a:p>
            <a:pPr marL="457200" lvl="0" indent="0" algn="just" rtl="0">
              <a:spcBef>
                <a:spcPts val="0"/>
              </a:spcBef>
              <a:spcAft>
                <a:spcPts val="0"/>
              </a:spcAft>
              <a:buNone/>
            </a:pPr>
            <a:endParaRPr sz="2000" dirty="0">
              <a:solidFill>
                <a:schemeClr val="dk1"/>
              </a:solidFill>
              <a:latin typeface="Calibri"/>
              <a:ea typeface="Calibri"/>
              <a:cs typeface="Calibri"/>
              <a:sym typeface="Calibri"/>
            </a:endParaRPr>
          </a:p>
          <a:p>
            <a:pPr marL="457200" lvl="0" indent="0" algn="just" rtl="0">
              <a:spcBef>
                <a:spcPts val="0"/>
              </a:spcBef>
              <a:spcAft>
                <a:spcPts val="0"/>
              </a:spcAft>
              <a:buNone/>
            </a:pPr>
            <a:endParaRPr sz="2000" dirty="0">
              <a:solidFill>
                <a:schemeClr val="dk1"/>
              </a:solidFill>
              <a:latin typeface="Calibri"/>
              <a:ea typeface="Calibri"/>
              <a:cs typeface="Calibri"/>
              <a:sym typeface="Calibri"/>
            </a:endParaRPr>
          </a:p>
          <a:p>
            <a:pPr marL="0" lvl="0" indent="0" algn="just" rtl="0">
              <a:spcBef>
                <a:spcPts val="0"/>
              </a:spcBef>
              <a:spcAft>
                <a:spcPts val="0"/>
              </a:spcAft>
              <a:buNone/>
            </a:pPr>
            <a:r>
              <a:rPr lang="es" sz="2000" dirty="0">
                <a:solidFill>
                  <a:schemeClr val="dk1"/>
                </a:solidFill>
                <a:latin typeface="Calibri"/>
                <a:ea typeface="Calibri"/>
                <a:cs typeface="Calibri"/>
                <a:sym typeface="Calibri"/>
              </a:rPr>
              <a:t>Esto se lee como “f(x) tiende a L cuando x tiende a infinito”. La expresión anterior dice que L es el límite de f(x) cuando x tiende a infinito.</a:t>
            </a:r>
            <a:endParaRPr sz="2000" dirty="0">
              <a:solidFill>
                <a:schemeClr val="dk1"/>
              </a:solidFill>
              <a:latin typeface="Calibri"/>
              <a:ea typeface="Calibri"/>
              <a:cs typeface="Calibri"/>
              <a:sym typeface="Calibri"/>
            </a:endParaRPr>
          </a:p>
          <a:p>
            <a:pPr marL="0" lvl="0" indent="0" algn="just" rtl="0">
              <a:spcBef>
                <a:spcPts val="0"/>
              </a:spcBef>
              <a:spcAft>
                <a:spcPts val="0"/>
              </a:spcAft>
              <a:buNone/>
            </a:pPr>
            <a:endParaRPr sz="1800" dirty="0">
              <a:solidFill>
                <a:schemeClr val="dk1"/>
              </a:solidFill>
              <a:latin typeface="Calibri"/>
              <a:ea typeface="Calibri"/>
              <a:cs typeface="Calibri"/>
              <a:sym typeface="Calibri"/>
            </a:endParaRPr>
          </a:p>
        </p:txBody>
      </p:sp>
      <p:pic>
        <p:nvPicPr>
          <p:cNvPr id="246" name="Google Shape;246;p44"/>
          <p:cNvPicPr preferRelativeResize="0"/>
          <p:nvPr/>
        </p:nvPicPr>
        <p:blipFill>
          <a:blip r:embed="rId3">
            <a:alphaModFix/>
          </a:blip>
          <a:stretch>
            <a:fillRect/>
          </a:stretch>
        </p:blipFill>
        <p:spPr>
          <a:xfrm>
            <a:off x="3888700" y="2484400"/>
            <a:ext cx="1485900" cy="342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27"/>
          <p:cNvSpPr txBox="1"/>
          <p:nvPr/>
        </p:nvSpPr>
        <p:spPr>
          <a:xfrm>
            <a:off x="376405" y="497117"/>
            <a:ext cx="72141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Clr>
                <a:srgbClr val="000000"/>
              </a:buClr>
              <a:buSzPts val="2700"/>
              <a:buFont typeface="Arial"/>
              <a:buNone/>
            </a:pPr>
            <a:r>
              <a:rPr lang="es" sz="3000" b="1" dirty="0">
                <a:solidFill>
                  <a:srgbClr val="423B71"/>
                </a:solidFill>
                <a:latin typeface="Calibri"/>
                <a:ea typeface="Calibri"/>
                <a:cs typeface="Calibri"/>
                <a:sym typeface="Calibri"/>
              </a:rPr>
              <a:t>Video Tamaño de la pupila</a:t>
            </a:r>
            <a:endParaRPr sz="3000" b="1" i="0" u="none" strike="noStrike" cap="none" dirty="0">
              <a:solidFill>
                <a:srgbClr val="423B71"/>
              </a:solidFill>
              <a:latin typeface="Calibri"/>
              <a:ea typeface="Calibri"/>
              <a:cs typeface="Calibri"/>
              <a:sym typeface="Calibri"/>
            </a:endParaRPr>
          </a:p>
        </p:txBody>
      </p:sp>
      <p:pic>
        <p:nvPicPr>
          <p:cNvPr id="3" name="Imagen 2">
            <a:extLst>
              <a:ext uri="{FF2B5EF4-FFF2-40B4-BE49-F238E27FC236}">
                <a16:creationId xmlns:a16="http://schemas.microsoft.com/office/drawing/2014/main" id="{ABFB8462-8F59-427E-B8E0-30DA1F0739C2}"/>
              </a:ext>
            </a:extLst>
          </p:cNvPr>
          <p:cNvPicPr>
            <a:picLocks noChangeAspect="1"/>
          </p:cNvPicPr>
          <p:nvPr/>
        </p:nvPicPr>
        <p:blipFill>
          <a:blip r:embed="rId3"/>
          <a:stretch>
            <a:fillRect/>
          </a:stretch>
        </p:blipFill>
        <p:spPr>
          <a:xfrm>
            <a:off x="1993493" y="1225899"/>
            <a:ext cx="4517838" cy="328854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pic>
        <p:nvPicPr>
          <p:cNvPr id="251" name="Google Shape;251;p45"/>
          <p:cNvPicPr preferRelativeResize="0"/>
          <p:nvPr/>
        </p:nvPicPr>
        <p:blipFill>
          <a:blip r:embed="rId3">
            <a:alphaModFix/>
          </a:blip>
          <a:stretch>
            <a:fillRect/>
          </a:stretch>
        </p:blipFill>
        <p:spPr>
          <a:xfrm>
            <a:off x="1599409" y="1253859"/>
            <a:ext cx="5945182" cy="3597816"/>
          </a:xfrm>
          <a:prstGeom prst="rect">
            <a:avLst/>
          </a:prstGeom>
          <a:noFill/>
          <a:ln>
            <a:noFill/>
          </a:ln>
        </p:spPr>
      </p:pic>
      <p:sp>
        <p:nvSpPr>
          <p:cNvPr id="252" name="Google Shape;252;p45"/>
          <p:cNvSpPr txBox="1"/>
          <p:nvPr/>
        </p:nvSpPr>
        <p:spPr>
          <a:xfrm>
            <a:off x="406217" y="395012"/>
            <a:ext cx="6124500"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Sistematización</a:t>
            </a:r>
            <a:endParaRPr sz="3000" b="1" i="0" u="none" strike="noStrike" cap="none" dirty="0">
              <a:solidFill>
                <a:srgbClr val="423B7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pic>
        <p:nvPicPr>
          <p:cNvPr id="257" name="Google Shape;257;p46"/>
          <p:cNvPicPr preferRelativeResize="0"/>
          <p:nvPr/>
        </p:nvPicPr>
        <p:blipFill rotWithShape="1">
          <a:blip r:embed="rId3">
            <a:alphaModFix/>
          </a:blip>
          <a:srcRect/>
          <a:stretch/>
        </p:blipFill>
        <p:spPr>
          <a:xfrm>
            <a:off x="0" y="0"/>
            <a:ext cx="9144006" cy="5143503"/>
          </a:xfrm>
          <a:prstGeom prst="rect">
            <a:avLst/>
          </a:prstGeom>
          <a:noFill/>
          <a:ln>
            <a:noFill/>
          </a:ln>
        </p:spPr>
      </p:pic>
      <p:sp>
        <p:nvSpPr>
          <p:cNvPr id="258" name="Google Shape;258;p46"/>
          <p:cNvSpPr txBox="1"/>
          <p:nvPr/>
        </p:nvSpPr>
        <p:spPr>
          <a:xfrm>
            <a:off x="483935" y="2297504"/>
            <a:ext cx="8175900" cy="1154400"/>
          </a:xfrm>
          <a:prstGeom prst="rect">
            <a:avLst/>
          </a:prstGeom>
          <a:noFill/>
          <a:ln>
            <a:noFill/>
          </a:ln>
        </p:spPr>
        <p:txBody>
          <a:bodyPr spcFirstLastPara="1" wrap="square" lIns="68575" tIns="68575" rIns="68575" bIns="68575" anchor="t" anchorCtr="0">
            <a:spAutoFit/>
          </a:bodyPr>
          <a:lstStyle/>
          <a:p>
            <a:pPr marL="0" lvl="0" indent="0" algn="ctr" rtl="0">
              <a:spcBef>
                <a:spcPts val="0"/>
              </a:spcBef>
              <a:spcAft>
                <a:spcPts val="0"/>
              </a:spcAft>
              <a:buClr>
                <a:schemeClr val="dk1"/>
              </a:buClr>
              <a:buSzPts val="3300"/>
              <a:buFont typeface="Arial"/>
              <a:buNone/>
            </a:pPr>
            <a:r>
              <a:rPr lang="es" sz="3300" b="1" dirty="0">
                <a:solidFill>
                  <a:schemeClr val="lt1"/>
                </a:solidFill>
                <a:latin typeface="Calibri"/>
                <a:ea typeface="Calibri"/>
                <a:cs typeface="Calibri"/>
                <a:sym typeface="Calibri"/>
              </a:rPr>
              <a:t>Tamaño de la pupila </a:t>
            </a:r>
            <a:endParaRPr sz="3300" b="1" dirty="0">
              <a:solidFill>
                <a:schemeClr val="lt1"/>
              </a:solidFill>
              <a:latin typeface="Calibri"/>
              <a:ea typeface="Calibri"/>
              <a:cs typeface="Calibri"/>
              <a:sym typeface="Calibri"/>
            </a:endParaRPr>
          </a:p>
          <a:p>
            <a:pPr marL="0" lvl="0" indent="0" algn="ctr" rtl="0">
              <a:spcBef>
                <a:spcPts val="0"/>
              </a:spcBef>
              <a:spcAft>
                <a:spcPts val="0"/>
              </a:spcAft>
              <a:buClr>
                <a:schemeClr val="dk1"/>
              </a:buClr>
              <a:buSzPts val="3300"/>
              <a:buFont typeface="Arial"/>
              <a:buNone/>
            </a:pPr>
            <a:r>
              <a:rPr lang="es" sz="3300" b="1" dirty="0">
                <a:solidFill>
                  <a:schemeClr val="lt1"/>
                </a:solidFill>
                <a:latin typeface="Calibri"/>
                <a:ea typeface="Calibri"/>
                <a:cs typeface="Calibri"/>
                <a:sym typeface="Calibri"/>
              </a:rPr>
              <a:t>ante distintos niveles de iluminación</a:t>
            </a:r>
            <a:endParaRPr sz="3300" b="1" i="0" u="none" strike="noStrike" cap="none" dirty="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28"/>
          <p:cNvSpPr txBox="1"/>
          <p:nvPr/>
        </p:nvSpPr>
        <p:spPr>
          <a:xfrm>
            <a:off x="166547" y="596449"/>
            <a:ext cx="4144200" cy="530884"/>
          </a:xfrm>
          <a:prstGeom prst="rect">
            <a:avLst/>
          </a:prstGeom>
          <a:noFill/>
          <a:ln>
            <a:noFill/>
          </a:ln>
        </p:spPr>
        <p:txBody>
          <a:bodyPr spcFirstLastPara="1" wrap="square" lIns="68575" tIns="34275" rIns="68575" bIns="34275" anchor="t" anchorCtr="0">
            <a:spAutoFit/>
          </a:bodyPr>
          <a:lstStyle/>
          <a:p>
            <a:pPr marL="0" marR="0" lvl="0" indent="0" algn="ctr" rtl="0">
              <a:lnSpc>
                <a:spcPct val="100000"/>
              </a:lnSpc>
              <a:spcBef>
                <a:spcPts val="0"/>
              </a:spcBef>
              <a:spcAft>
                <a:spcPts val="0"/>
              </a:spcAft>
              <a:buNone/>
            </a:pPr>
            <a:r>
              <a:rPr lang="es" sz="3000" b="1" dirty="0">
                <a:solidFill>
                  <a:srgbClr val="423B71"/>
                </a:solidFill>
                <a:latin typeface="Calibri"/>
                <a:ea typeface="Calibri"/>
                <a:cs typeface="Calibri"/>
                <a:sym typeface="Calibri"/>
              </a:rPr>
              <a:t>Tamaño de la pupila</a:t>
            </a:r>
            <a:endParaRPr sz="3000" b="1" i="0" u="none" strike="noStrike" cap="none" dirty="0">
              <a:solidFill>
                <a:srgbClr val="423B71"/>
              </a:solidFill>
              <a:latin typeface="Calibri"/>
              <a:ea typeface="Calibri"/>
              <a:cs typeface="Calibri"/>
              <a:sym typeface="Calibri"/>
            </a:endParaRPr>
          </a:p>
        </p:txBody>
      </p:sp>
      <p:sp>
        <p:nvSpPr>
          <p:cNvPr id="140" name="Google Shape;140;p28"/>
          <p:cNvSpPr txBox="1"/>
          <p:nvPr/>
        </p:nvSpPr>
        <p:spPr>
          <a:xfrm>
            <a:off x="254300" y="1707025"/>
            <a:ext cx="5104200" cy="3054652"/>
          </a:xfrm>
          <a:prstGeom prst="rect">
            <a:avLst/>
          </a:prstGeom>
          <a:noFill/>
          <a:ln>
            <a:noFill/>
          </a:ln>
        </p:spPr>
        <p:txBody>
          <a:bodyPr spcFirstLastPara="1" wrap="square" lIns="68575" tIns="34275" rIns="68575" bIns="34275" anchor="t" anchorCtr="0">
            <a:spAutoFit/>
          </a:bodyPr>
          <a:lstStyle/>
          <a:p>
            <a:pPr marL="457200" lvl="0" indent="-349250" algn="just" rtl="0">
              <a:spcBef>
                <a:spcPts val="0"/>
              </a:spcBef>
              <a:spcAft>
                <a:spcPts val="0"/>
              </a:spcAft>
              <a:buClr>
                <a:schemeClr val="dk1"/>
              </a:buClr>
              <a:buSzPts val="1900"/>
              <a:buFont typeface="Calibri"/>
              <a:buChar char="●"/>
            </a:pPr>
            <a:r>
              <a:rPr lang="es" sz="2200" dirty="0">
                <a:solidFill>
                  <a:schemeClr val="dk1"/>
                </a:solidFill>
                <a:latin typeface="Calibri"/>
                <a:ea typeface="Calibri"/>
                <a:cs typeface="Calibri"/>
                <a:sym typeface="Calibri"/>
              </a:rPr>
              <a:t>Si estás en un cuarto oscuro y alguien prende una luz intensa, ¿qué debería pasar con tu pupila?</a:t>
            </a:r>
            <a:endParaRPr sz="2200" dirty="0">
              <a:solidFill>
                <a:schemeClr val="dk1"/>
              </a:solidFill>
              <a:latin typeface="Calibri"/>
              <a:ea typeface="Calibri"/>
              <a:cs typeface="Calibri"/>
              <a:sym typeface="Calibri"/>
            </a:endParaRPr>
          </a:p>
          <a:p>
            <a:pPr marL="457200" lvl="0" indent="0" algn="just" rtl="0">
              <a:spcBef>
                <a:spcPts val="0"/>
              </a:spcBef>
              <a:spcAft>
                <a:spcPts val="0"/>
              </a:spcAft>
              <a:buNone/>
            </a:pPr>
            <a:endParaRPr sz="2200" dirty="0">
              <a:solidFill>
                <a:schemeClr val="dk1"/>
              </a:solidFill>
              <a:latin typeface="Calibri"/>
              <a:ea typeface="Calibri"/>
              <a:cs typeface="Calibri"/>
              <a:sym typeface="Calibri"/>
            </a:endParaRPr>
          </a:p>
          <a:p>
            <a:pPr marL="457200" lvl="0" indent="-349250" algn="just" rtl="0">
              <a:spcBef>
                <a:spcPts val="0"/>
              </a:spcBef>
              <a:spcAft>
                <a:spcPts val="0"/>
              </a:spcAft>
              <a:buClr>
                <a:schemeClr val="dk1"/>
              </a:buClr>
              <a:buSzPts val="1900"/>
              <a:buFont typeface="Calibri"/>
              <a:buChar char="●"/>
            </a:pPr>
            <a:r>
              <a:rPr lang="es" sz="2200" dirty="0">
                <a:solidFill>
                  <a:schemeClr val="dk1"/>
                </a:solidFill>
                <a:latin typeface="Calibri"/>
                <a:ea typeface="Calibri"/>
                <a:cs typeface="Calibri"/>
                <a:sym typeface="Calibri"/>
              </a:rPr>
              <a:t>¿Cuál es la función de la pupila?</a:t>
            </a:r>
            <a:endParaRPr sz="2200" dirty="0">
              <a:solidFill>
                <a:schemeClr val="dk1"/>
              </a:solidFill>
              <a:latin typeface="Calibri"/>
              <a:ea typeface="Calibri"/>
              <a:cs typeface="Calibri"/>
              <a:sym typeface="Calibri"/>
            </a:endParaRPr>
          </a:p>
          <a:p>
            <a:pPr marL="457200" lvl="0" indent="0" algn="just" rtl="0">
              <a:spcBef>
                <a:spcPts val="0"/>
              </a:spcBef>
              <a:spcAft>
                <a:spcPts val="0"/>
              </a:spcAft>
              <a:buNone/>
            </a:pPr>
            <a:endParaRPr sz="2200" dirty="0">
              <a:solidFill>
                <a:schemeClr val="dk1"/>
              </a:solidFill>
              <a:latin typeface="Calibri"/>
              <a:ea typeface="Calibri"/>
              <a:cs typeface="Calibri"/>
              <a:sym typeface="Calibri"/>
            </a:endParaRPr>
          </a:p>
          <a:p>
            <a:pPr marL="457200" lvl="0" indent="-349250" algn="just" rtl="0">
              <a:spcBef>
                <a:spcPts val="0"/>
              </a:spcBef>
              <a:spcAft>
                <a:spcPts val="0"/>
              </a:spcAft>
              <a:buClr>
                <a:schemeClr val="dk1"/>
              </a:buClr>
              <a:buSzPts val="1900"/>
              <a:buFont typeface="Calibri"/>
              <a:buChar char="●"/>
            </a:pPr>
            <a:r>
              <a:rPr lang="es" sz="2200" dirty="0">
                <a:solidFill>
                  <a:schemeClr val="dk1"/>
                </a:solidFill>
                <a:latin typeface="Calibri"/>
                <a:ea typeface="Calibri"/>
                <a:cs typeface="Calibri"/>
                <a:sym typeface="Calibri"/>
              </a:rPr>
              <a:t>¿Cuándo la pupila tiene menor tamaño? ¿Por qué?</a:t>
            </a:r>
            <a:r>
              <a:rPr lang="es" sz="2200" dirty="0">
                <a:solidFill>
                  <a:srgbClr val="111111"/>
                </a:solidFill>
                <a:latin typeface="Calibri"/>
                <a:ea typeface="Calibri"/>
                <a:cs typeface="Calibri"/>
                <a:sym typeface="Calibri"/>
              </a:rPr>
              <a:t> </a:t>
            </a:r>
            <a:endParaRPr sz="22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sp>
        <p:nvSpPr>
          <p:cNvPr id="141" name="Google Shape;141;p28"/>
          <p:cNvSpPr txBox="1"/>
          <p:nvPr/>
        </p:nvSpPr>
        <p:spPr>
          <a:xfrm>
            <a:off x="5957162" y="3747287"/>
            <a:ext cx="2530800" cy="354000"/>
          </a:xfrm>
          <a:prstGeom prst="rect">
            <a:avLst/>
          </a:prstGeom>
          <a:noFill/>
          <a:ln>
            <a:noFill/>
          </a:ln>
        </p:spPr>
        <p:txBody>
          <a:bodyPr spcFirstLastPara="1" wrap="square" lIns="68575" tIns="68575" rIns="68575" bIns="68575" anchor="t" anchorCtr="0">
            <a:sp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00FF"/>
              </a:solidFill>
              <a:latin typeface="Calibri"/>
              <a:ea typeface="Calibri"/>
              <a:cs typeface="Calibri"/>
              <a:sym typeface="Calibri"/>
            </a:endParaRPr>
          </a:p>
        </p:txBody>
      </p:sp>
      <p:pic>
        <p:nvPicPr>
          <p:cNvPr id="142" name="Google Shape;142;p28"/>
          <p:cNvPicPr preferRelativeResize="0"/>
          <p:nvPr/>
        </p:nvPicPr>
        <p:blipFill>
          <a:blip r:embed="rId3">
            <a:alphaModFix/>
          </a:blip>
          <a:stretch>
            <a:fillRect/>
          </a:stretch>
        </p:blipFill>
        <p:spPr>
          <a:xfrm>
            <a:off x="5828463" y="1707025"/>
            <a:ext cx="2788174" cy="208855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9"/>
          <p:cNvSpPr txBox="1"/>
          <p:nvPr/>
        </p:nvSpPr>
        <p:spPr>
          <a:xfrm>
            <a:off x="324000" y="495192"/>
            <a:ext cx="6609359" cy="530884"/>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Presentación del problema </a:t>
            </a:r>
            <a:endParaRPr sz="3000" b="1" i="0" u="none" strike="noStrike" cap="none" dirty="0">
              <a:solidFill>
                <a:srgbClr val="423B71"/>
              </a:solidFill>
              <a:latin typeface="Calibri"/>
              <a:ea typeface="Calibri"/>
              <a:cs typeface="Calibri"/>
              <a:sym typeface="Calibri"/>
            </a:endParaRPr>
          </a:p>
        </p:txBody>
      </p:sp>
      <p:sp>
        <p:nvSpPr>
          <p:cNvPr id="148" name="Google Shape;148;p29"/>
          <p:cNvSpPr txBox="1"/>
          <p:nvPr/>
        </p:nvSpPr>
        <p:spPr>
          <a:xfrm>
            <a:off x="324000" y="760634"/>
            <a:ext cx="8598936" cy="2555321"/>
          </a:xfrm>
          <a:prstGeom prst="rect">
            <a:avLst/>
          </a:prstGeom>
          <a:noFill/>
          <a:ln>
            <a:noFill/>
          </a:ln>
        </p:spPr>
        <p:txBody>
          <a:bodyPr spcFirstLastPara="1" wrap="square" lIns="68575" tIns="34275" rIns="68575" bIns="34275" anchor="b" anchorCtr="0">
            <a:noAutofit/>
          </a:bodyPr>
          <a:lstStyle/>
          <a:p>
            <a:pPr marL="0" lvl="0" indent="0" algn="just" rtl="0">
              <a:spcBef>
                <a:spcPts val="0"/>
              </a:spcBef>
              <a:spcAft>
                <a:spcPts val="0"/>
              </a:spcAft>
              <a:buClr>
                <a:schemeClr val="dk1"/>
              </a:buClr>
              <a:buSzPts val="1100"/>
              <a:buFont typeface="Arial"/>
              <a:buNone/>
            </a:pPr>
            <a:r>
              <a:rPr lang="es" sz="2000" i="1" dirty="0">
                <a:solidFill>
                  <a:schemeClr val="dk1"/>
                </a:solidFill>
                <a:latin typeface="Calibri"/>
                <a:ea typeface="Calibri"/>
                <a:cs typeface="Calibri"/>
                <a:sym typeface="Calibri"/>
              </a:rPr>
              <a:t>En el año 2019, en España, </a:t>
            </a:r>
            <a:r>
              <a:rPr lang="es" sz="2000" dirty="0">
                <a:solidFill>
                  <a:schemeClr val="dk1"/>
                </a:solidFill>
                <a:latin typeface="Calibri"/>
                <a:ea typeface="Calibri"/>
                <a:cs typeface="Calibri"/>
                <a:sym typeface="Calibri"/>
              </a:rPr>
              <a:t>se realizó un estudio que desarrolló un sistema de medida del diámetro pupilar, con el que, posteriormente, se analizó el comportamiento de la pupila, y, en general, del ojo humano, ante distintos niveles de iluminación. El estudio consideró como base varias investigaciones científicas desarrolladas hasta la fecha. Además, contempló a personas entre los 20 y los 30 años. </a:t>
            </a:r>
            <a:endParaRPr sz="2000"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800" dirty="0">
              <a:solidFill>
                <a:schemeClr val="dk1"/>
              </a:solidFill>
              <a:latin typeface="Calibri"/>
              <a:ea typeface="Calibri"/>
              <a:cs typeface="Calibri"/>
              <a:sym typeface="Calibri"/>
            </a:endParaRPr>
          </a:p>
        </p:txBody>
      </p:sp>
      <p:pic>
        <p:nvPicPr>
          <p:cNvPr id="149" name="Google Shape;149;p29"/>
          <p:cNvPicPr preferRelativeResize="0"/>
          <p:nvPr/>
        </p:nvPicPr>
        <p:blipFill>
          <a:blip r:embed="rId3">
            <a:alphaModFix/>
          </a:blip>
          <a:stretch>
            <a:fillRect/>
          </a:stretch>
        </p:blipFill>
        <p:spPr>
          <a:xfrm>
            <a:off x="2751567" y="2752620"/>
            <a:ext cx="3468676" cy="22108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30"/>
          <p:cNvSpPr txBox="1"/>
          <p:nvPr/>
        </p:nvSpPr>
        <p:spPr>
          <a:xfrm>
            <a:off x="334729" y="256725"/>
            <a:ext cx="6124500" cy="854050"/>
          </a:xfrm>
          <a:prstGeom prst="rect">
            <a:avLst/>
          </a:prstGeom>
          <a:noFill/>
          <a:ln>
            <a:noFill/>
          </a:ln>
        </p:spPr>
        <p:txBody>
          <a:bodyPr spcFirstLastPara="1" wrap="square" lIns="68575" tIns="34275" rIns="68575" bIns="34275" anchor="t" anchorCtr="0">
            <a:spAutoFit/>
          </a:bodyPr>
          <a:lstStyle/>
          <a:p>
            <a:pPr marL="0" marR="0" lvl="0" indent="0" algn="l" rtl="0">
              <a:lnSpc>
                <a:spcPct val="100000"/>
              </a:lnSpc>
              <a:spcBef>
                <a:spcPts val="0"/>
              </a:spcBef>
              <a:spcAft>
                <a:spcPts val="0"/>
              </a:spcAft>
              <a:buNone/>
            </a:pPr>
            <a:r>
              <a:rPr lang="es" sz="3000" b="1" dirty="0">
                <a:solidFill>
                  <a:srgbClr val="423B71"/>
                </a:solidFill>
                <a:latin typeface="Calibri"/>
                <a:ea typeface="Calibri"/>
                <a:cs typeface="Calibri"/>
                <a:sym typeface="Calibri"/>
              </a:rPr>
              <a:t>Analizando los datos</a:t>
            </a:r>
            <a:endParaRPr sz="3000" b="1" dirty="0">
              <a:solidFill>
                <a:srgbClr val="423B71"/>
              </a:solidFill>
              <a:latin typeface="Calibri"/>
              <a:ea typeface="Calibri"/>
              <a:cs typeface="Calibri"/>
              <a:sym typeface="Calibri"/>
            </a:endParaRPr>
          </a:p>
          <a:p>
            <a:pPr marL="0" marR="0" lvl="0" indent="0" algn="l" rtl="0">
              <a:lnSpc>
                <a:spcPct val="100000"/>
              </a:lnSpc>
              <a:spcBef>
                <a:spcPts val="0"/>
              </a:spcBef>
              <a:spcAft>
                <a:spcPts val="0"/>
              </a:spcAft>
              <a:buNone/>
            </a:pPr>
            <a:endParaRPr sz="2100" b="1" dirty="0">
              <a:solidFill>
                <a:srgbClr val="423B71"/>
              </a:solidFill>
              <a:latin typeface="Calibri"/>
              <a:ea typeface="Calibri"/>
              <a:cs typeface="Calibri"/>
              <a:sym typeface="Calibri"/>
            </a:endParaRPr>
          </a:p>
        </p:txBody>
      </p:sp>
      <p:pic>
        <p:nvPicPr>
          <p:cNvPr id="155" name="Google Shape;155;p30"/>
          <p:cNvPicPr preferRelativeResize="0"/>
          <p:nvPr/>
        </p:nvPicPr>
        <p:blipFill>
          <a:blip r:embed="rId3">
            <a:alphaModFix/>
          </a:blip>
          <a:stretch>
            <a:fillRect/>
          </a:stretch>
        </p:blipFill>
        <p:spPr>
          <a:xfrm>
            <a:off x="1212750" y="845950"/>
            <a:ext cx="6558198" cy="38852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pic>
        <p:nvPicPr>
          <p:cNvPr id="160" name="Google Shape;160;p31"/>
          <p:cNvPicPr preferRelativeResize="0"/>
          <p:nvPr/>
        </p:nvPicPr>
        <p:blipFill>
          <a:blip r:embed="rId3">
            <a:alphaModFix/>
          </a:blip>
          <a:stretch>
            <a:fillRect/>
          </a:stretch>
        </p:blipFill>
        <p:spPr>
          <a:xfrm>
            <a:off x="545825" y="540550"/>
            <a:ext cx="7278899" cy="40623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32"/>
          <p:cNvSpPr txBox="1"/>
          <p:nvPr/>
        </p:nvSpPr>
        <p:spPr>
          <a:xfrm>
            <a:off x="446154" y="368150"/>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1: Analizando el grafico</a:t>
            </a:r>
            <a:endParaRPr sz="3000" b="1" i="0" u="none" strike="noStrike" cap="none" dirty="0">
              <a:solidFill>
                <a:srgbClr val="423B71"/>
              </a:solidFill>
              <a:latin typeface="Calibri"/>
              <a:ea typeface="Calibri"/>
              <a:cs typeface="Calibri"/>
              <a:sym typeface="Calibri"/>
            </a:endParaRPr>
          </a:p>
        </p:txBody>
      </p:sp>
      <p:sp>
        <p:nvSpPr>
          <p:cNvPr id="166" name="Google Shape;166;p32"/>
          <p:cNvSpPr/>
          <p:nvPr/>
        </p:nvSpPr>
        <p:spPr>
          <a:xfrm>
            <a:off x="362349" y="980375"/>
            <a:ext cx="3084235" cy="3472200"/>
          </a:xfrm>
          <a:prstGeom prst="rect">
            <a:avLst/>
          </a:prstGeom>
          <a:solidFill>
            <a:srgbClr val="F3F3F3"/>
          </a:solidFill>
          <a:ln>
            <a:noFill/>
          </a:ln>
        </p:spPr>
        <p:txBody>
          <a:bodyPr spcFirstLastPara="1" wrap="square" lIns="68575" tIns="68575" rIns="68575" bIns="68575" anchor="ctr" anchorCtr="0">
            <a:noAutofit/>
          </a:bodyPr>
          <a:lstStyle/>
          <a:p>
            <a:pPr marL="0" lvl="0" indent="0" algn="just" rtl="0">
              <a:spcBef>
                <a:spcPts val="0"/>
              </a:spcBef>
              <a:spcAft>
                <a:spcPts val="0"/>
              </a:spcAft>
              <a:buNone/>
            </a:pPr>
            <a:r>
              <a:rPr lang="es" sz="2400" b="1" dirty="0">
                <a:solidFill>
                  <a:schemeClr val="dk1"/>
                </a:solidFill>
                <a:latin typeface="Calibri"/>
                <a:ea typeface="Calibri"/>
                <a:cs typeface="Calibri"/>
                <a:sym typeface="Calibri"/>
              </a:rPr>
              <a:t>1. ¿Qué variable se representa en el eje de las abscisas?, ¿y en el de las ordenadas?</a:t>
            </a:r>
            <a:endParaRPr sz="2400" b="1" dirty="0">
              <a:solidFill>
                <a:schemeClr val="dk1"/>
              </a:solidFill>
              <a:latin typeface="Calibri"/>
              <a:ea typeface="Calibri"/>
              <a:cs typeface="Calibri"/>
              <a:sym typeface="Calibri"/>
            </a:endParaRPr>
          </a:p>
          <a:p>
            <a:pPr marL="0" lvl="0" indent="0" algn="just" rtl="0">
              <a:spcBef>
                <a:spcPts val="0"/>
              </a:spcBef>
              <a:spcAft>
                <a:spcPts val="0"/>
              </a:spcAft>
              <a:buNone/>
            </a:pPr>
            <a:endParaRPr sz="2400" b="1" dirty="0">
              <a:solidFill>
                <a:schemeClr val="dk1"/>
              </a:solidFill>
              <a:latin typeface="Calibri"/>
              <a:ea typeface="Calibri"/>
              <a:cs typeface="Calibri"/>
              <a:sym typeface="Calibri"/>
            </a:endParaRPr>
          </a:p>
          <a:p>
            <a:pPr marL="0" lvl="0" indent="0" algn="just" rtl="0">
              <a:spcBef>
                <a:spcPts val="0"/>
              </a:spcBef>
              <a:spcAft>
                <a:spcPts val="0"/>
              </a:spcAft>
              <a:buClr>
                <a:schemeClr val="dk1"/>
              </a:buClr>
              <a:buSzPts val="1800"/>
              <a:buFont typeface="Arial"/>
              <a:buNone/>
            </a:pPr>
            <a:r>
              <a:rPr lang="es" sz="2400" b="1" dirty="0">
                <a:solidFill>
                  <a:schemeClr val="dk1"/>
                </a:solidFill>
                <a:latin typeface="Calibri"/>
                <a:ea typeface="Calibri"/>
                <a:cs typeface="Calibri"/>
                <a:sym typeface="Calibri"/>
              </a:rPr>
              <a:t>2. ¿Cuál es la unidad de medida del diámetro de la pupila?</a:t>
            </a:r>
            <a:endParaRPr sz="2400" b="1" dirty="0">
              <a:solidFill>
                <a:schemeClr val="dk1"/>
              </a:solidFill>
              <a:latin typeface="Calibri"/>
              <a:ea typeface="Calibri"/>
              <a:cs typeface="Calibri"/>
              <a:sym typeface="Calibri"/>
            </a:endParaRPr>
          </a:p>
        </p:txBody>
      </p:sp>
      <p:pic>
        <p:nvPicPr>
          <p:cNvPr id="167" name="Google Shape;167;p32"/>
          <p:cNvPicPr preferRelativeResize="0"/>
          <p:nvPr/>
        </p:nvPicPr>
        <p:blipFill>
          <a:blip r:embed="rId3">
            <a:alphaModFix/>
          </a:blip>
          <a:stretch>
            <a:fillRect/>
          </a:stretch>
        </p:blipFill>
        <p:spPr>
          <a:xfrm>
            <a:off x="3584225" y="1294225"/>
            <a:ext cx="5168952" cy="31583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33"/>
          <p:cNvSpPr txBox="1"/>
          <p:nvPr/>
        </p:nvSpPr>
        <p:spPr>
          <a:xfrm>
            <a:off x="520429" y="665250"/>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Clr>
                <a:schemeClr val="dk1"/>
              </a:buClr>
              <a:buFont typeface="Arial"/>
              <a:buNone/>
            </a:pPr>
            <a:r>
              <a:rPr lang="es" sz="3000" b="1" dirty="0">
                <a:solidFill>
                  <a:srgbClr val="423B71"/>
                </a:solidFill>
                <a:latin typeface="Calibri"/>
                <a:ea typeface="Calibri"/>
                <a:cs typeface="Calibri"/>
                <a:sym typeface="Calibri"/>
              </a:rPr>
              <a:t>Analizando el gráfico</a:t>
            </a:r>
            <a:endParaRPr sz="3000" b="1" i="0" u="none" strike="noStrike" cap="none" dirty="0">
              <a:solidFill>
                <a:srgbClr val="423B71"/>
              </a:solidFill>
              <a:latin typeface="Calibri"/>
              <a:ea typeface="Calibri"/>
              <a:cs typeface="Calibri"/>
              <a:sym typeface="Calibri"/>
            </a:endParaRPr>
          </a:p>
        </p:txBody>
      </p:sp>
      <p:sp>
        <p:nvSpPr>
          <p:cNvPr id="173" name="Google Shape;173;p33"/>
          <p:cNvSpPr/>
          <p:nvPr/>
        </p:nvSpPr>
        <p:spPr>
          <a:xfrm>
            <a:off x="4841625" y="1702925"/>
            <a:ext cx="4004400" cy="2192700"/>
          </a:xfrm>
          <a:prstGeom prst="rect">
            <a:avLst/>
          </a:prstGeom>
          <a:solidFill>
            <a:srgbClr val="F3F3F3"/>
          </a:solidFill>
          <a:ln>
            <a:noFill/>
          </a:ln>
        </p:spPr>
        <p:txBody>
          <a:bodyPr spcFirstLastPara="1" wrap="square" lIns="68575" tIns="68575" rIns="68575" bIns="68575" anchor="ctr" anchorCtr="0">
            <a:noAutofit/>
          </a:bodyPr>
          <a:lstStyle/>
          <a:p>
            <a:pPr marL="457200" marR="0" lvl="0" indent="-355600" algn="just" rtl="0">
              <a:lnSpc>
                <a:spcPct val="100000"/>
              </a:lnSpc>
              <a:spcBef>
                <a:spcPts val="0"/>
              </a:spcBef>
              <a:spcAft>
                <a:spcPts val="0"/>
              </a:spcAft>
              <a:buClr>
                <a:schemeClr val="dk1"/>
              </a:buClr>
              <a:buSzPts val="2000"/>
              <a:buFont typeface="Calibri"/>
              <a:buChar char="●"/>
            </a:pPr>
            <a:r>
              <a:rPr lang="es" sz="2200" dirty="0">
                <a:solidFill>
                  <a:schemeClr val="dk1"/>
                </a:solidFill>
                <a:latin typeface="Calibri"/>
                <a:ea typeface="Calibri"/>
                <a:cs typeface="Calibri"/>
                <a:sym typeface="Calibri"/>
              </a:rPr>
              <a:t>Eje de las </a:t>
            </a:r>
            <a:r>
              <a:rPr lang="es" sz="2200" b="1" dirty="0">
                <a:solidFill>
                  <a:schemeClr val="dk1"/>
                </a:solidFill>
                <a:latin typeface="Calibri"/>
                <a:ea typeface="Calibri"/>
                <a:cs typeface="Calibri"/>
                <a:sym typeface="Calibri"/>
              </a:rPr>
              <a:t>abscisas</a:t>
            </a:r>
            <a:r>
              <a:rPr lang="es" sz="2200" dirty="0">
                <a:solidFill>
                  <a:schemeClr val="dk1"/>
                </a:solidFill>
                <a:latin typeface="Calibri"/>
                <a:ea typeface="Calibri"/>
                <a:cs typeface="Calibri"/>
                <a:sym typeface="Calibri"/>
              </a:rPr>
              <a:t>: iluminancia</a:t>
            </a:r>
            <a:endParaRPr sz="2200" dirty="0">
              <a:solidFill>
                <a:schemeClr val="dk1"/>
              </a:solidFill>
              <a:latin typeface="Calibri"/>
              <a:ea typeface="Calibri"/>
              <a:cs typeface="Calibri"/>
              <a:sym typeface="Calibri"/>
            </a:endParaRPr>
          </a:p>
          <a:p>
            <a:pPr marL="457200" marR="0" lvl="0" indent="-355600" algn="just" rtl="0">
              <a:lnSpc>
                <a:spcPct val="100000"/>
              </a:lnSpc>
              <a:spcBef>
                <a:spcPts val="0"/>
              </a:spcBef>
              <a:spcAft>
                <a:spcPts val="0"/>
              </a:spcAft>
              <a:buClr>
                <a:schemeClr val="dk1"/>
              </a:buClr>
              <a:buSzPts val="2000"/>
              <a:buFont typeface="Calibri"/>
              <a:buChar char="●"/>
            </a:pPr>
            <a:r>
              <a:rPr lang="es" sz="2200" dirty="0">
                <a:solidFill>
                  <a:schemeClr val="dk1"/>
                </a:solidFill>
                <a:latin typeface="Calibri"/>
                <a:ea typeface="Calibri"/>
                <a:cs typeface="Calibri"/>
                <a:sym typeface="Calibri"/>
              </a:rPr>
              <a:t>Eje de las </a:t>
            </a:r>
            <a:r>
              <a:rPr lang="es" sz="2200" b="1" dirty="0">
                <a:solidFill>
                  <a:schemeClr val="dk1"/>
                </a:solidFill>
                <a:latin typeface="Calibri"/>
                <a:ea typeface="Calibri"/>
                <a:cs typeface="Calibri"/>
                <a:sym typeface="Calibri"/>
              </a:rPr>
              <a:t>ordenadas</a:t>
            </a:r>
            <a:r>
              <a:rPr lang="es" sz="2200" dirty="0">
                <a:solidFill>
                  <a:schemeClr val="dk1"/>
                </a:solidFill>
                <a:latin typeface="Calibri"/>
                <a:ea typeface="Calibri"/>
                <a:cs typeface="Calibri"/>
                <a:sym typeface="Calibri"/>
              </a:rPr>
              <a:t>: diámetro de la pupila que está medido en milímetros.</a:t>
            </a:r>
            <a:endParaRPr sz="2200" dirty="0">
              <a:solidFill>
                <a:schemeClr val="dk1"/>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1800"/>
              <a:buFont typeface="Arial"/>
              <a:buNone/>
            </a:pPr>
            <a:endParaRPr sz="1800" dirty="0">
              <a:solidFill>
                <a:schemeClr val="dk1"/>
              </a:solidFill>
              <a:latin typeface="Calibri"/>
              <a:ea typeface="Calibri"/>
              <a:cs typeface="Calibri"/>
              <a:sym typeface="Calibri"/>
            </a:endParaRPr>
          </a:p>
        </p:txBody>
      </p:sp>
      <p:pic>
        <p:nvPicPr>
          <p:cNvPr id="174" name="Google Shape;174;p33"/>
          <p:cNvPicPr preferRelativeResize="0"/>
          <p:nvPr/>
        </p:nvPicPr>
        <p:blipFill>
          <a:blip r:embed="rId3">
            <a:alphaModFix/>
          </a:blip>
          <a:stretch>
            <a:fillRect/>
          </a:stretch>
        </p:blipFill>
        <p:spPr>
          <a:xfrm>
            <a:off x="281900" y="1376352"/>
            <a:ext cx="4290099" cy="309490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34"/>
          <p:cNvSpPr txBox="1"/>
          <p:nvPr/>
        </p:nvSpPr>
        <p:spPr>
          <a:xfrm>
            <a:off x="446154" y="368150"/>
            <a:ext cx="6124500" cy="530884"/>
          </a:xfrm>
          <a:prstGeom prst="rect">
            <a:avLst/>
          </a:prstGeom>
          <a:noFill/>
          <a:ln>
            <a:noFill/>
          </a:ln>
        </p:spPr>
        <p:txBody>
          <a:bodyPr spcFirstLastPara="1" wrap="square" lIns="68575" tIns="34275" rIns="68575" bIns="34275" anchor="t" anchorCtr="0">
            <a:spAutoFit/>
          </a:bodyPr>
          <a:lstStyle/>
          <a:p>
            <a:pPr marL="0" lvl="0" indent="0" algn="l" rtl="0">
              <a:spcBef>
                <a:spcPts val="0"/>
              </a:spcBef>
              <a:spcAft>
                <a:spcPts val="0"/>
              </a:spcAft>
              <a:buNone/>
            </a:pPr>
            <a:r>
              <a:rPr lang="es" sz="3000" b="1" dirty="0">
                <a:solidFill>
                  <a:srgbClr val="423B71"/>
                </a:solidFill>
                <a:latin typeface="Calibri"/>
                <a:ea typeface="Calibri"/>
                <a:cs typeface="Calibri"/>
                <a:sym typeface="Calibri"/>
              </a:rPr>
              <a:t>Actividad 1: Analizando el gráfico</a:t>
            </a:r>
            <a:endParaRPr sz="3000" b="1" i="0" u="none" strike="noStrike" cap="none" dirty="0">
              <a:solidFill>
                <a:srgbClr val="423B71"/>
              </a:solidFill>
              <a:latin typeface="Calibri"/>
              <a:ea typeface="Calibri"/>
              <a:cs typeface="Calibri"/>
              <a:sym typeface="Calibri"/>
            </a:endParaRPr>
          </a:p>
        </p:txBody>
      </p:sp>
      <p:sp>
        <p:nvSpPr>
          <p:cNvPr id="180" name="Google Shape;180;p34"/>
          <p:cNvSpPr/>
          <p:nvPr/>
        </p:nvSpPr>
        <p:spPr>
          <a:xfrm>
            <a:off x="190920" y="1589023"/>
            <a:ext cx="3928904" cy="2678128"/>
          </a:xfrm>
          <a:prstGeom prst="rect">
            <a:avLst/>
          </a:prstGeom>
          <a:solidFill>
            <a:srgbClr val="F3F3F3"/>
          </a:solidFill>
          <a:ln>
            <a:noFill/>
          </a:ln>
        </p:spPr>
        <p:txBody>
          <a:bodyPr spcFirstLastPara="1" wrap="square" lIns="68575" tIns="68575" rIns="68575" bIns="68575" anchor="ctr" anchorCtr="0">
            <a:noAutofit/>
          </a:bodyPr>
          <a:lstStyle/>
          <a:p>
            <a:pPr marL="0" lvl="0" indent="0" algn="just" rtl="0">
              <a:spcBef>
                <a:spcPts val="0"/>
              </a:spcBef>
              <a:spcAft>
                <a:spcPts val="0"/>
              </a:spcAft>
              <a:buNone/>
            </a:pPr>
            <a:r>
              <a:rPr lang="es" sz="2400" b="1" dirty="0">
                <a:solidFill>
                  <a:schemeClr val="dk1"/>
                </a:solidFill>
                <a:latin typeface="Calibri"/>
                <a:ea typeface="Calibri"/>
                <a:cs typeface="Calibri"/>
                <a:sym typeface="Calibri"/>
              </a:rPr>
              <a:t>3. ¿Cuál es aproximadamente el diámetro de la pupila cuando la iluminancia es de 4 lx?</a:t>
            </a:r>
            <a:endParaRPr sz="2400" b="1" dirty="0">
              <a:solidFill>
                <a:schemeClr val="dk1"/>
              </a:solidFill>
              <a:latin typeface="Calibri"/>
              <a:ea typeface="Calibri"/>
              <a:cs typeface="Calibri"/>
              <a:sym typeface="Calibri"/>
            </a:endParaRPr>
          </a:p>
        </p:txBody>
      </p:sp>
      <p:pic>
        <p:nvPicPr>
          <p:cNvPr id="181" name="Google Shape;181;p34"/>
          <p:cNvPicPr preferRelativeResize="0"/>
          <p:nvPr/>
        </p:nvPicPr>
        <p:blipFill>
          <a:blip r:embed="rId3">
            <a:alphaModFix/>
          </a:blip>
          <a:stretch>
            <a:fillRect/>
          </a:stretch>
        </p:blipFill>
        <p:spPr>
          <a:xfrm>
            <a:off x="4219769" y="1485143"/>
            <a:ext cx="4733311" cy="288588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598</Words>
  <Application>Microsoft Office PowerPoint</Application>
  <PresentationFormat>Presentación en pantalla (16:9)</PresentationFormat>
  <Paragraphs>54</Paragraphs>
  <Slides>21</Slides>
  <Notes>21</Notes>
  <HiddenSlides>0</HiddenSlides>
  <MMClips>0</MMClips>
  <ScaleCrop>false</ScaleCrop>
  <HeadingPairs>
    <vt:vector size="6" baseType="variant">
      <vt:variant>
        <vt:lpstr>Fuentes usadas</vt:lpstr>
      </vt:variant>
      <vt:variant>
        <vt:i4>2</vt:i4>
      </vt:variant>
      <vt:variant>
        <vt:lpstr>Tema</vt:lpstr>
      </vt:variant>
      <vt:variant>
        <vt:i4>2</vt:i4>
      </vt:variant>
      <vt:variant>
        <vt:lpstr>Títulos de diapositiva</vt:lpstr>
      </vt:variant>
      <vt:variant>
        <vt:i4>21</vt:i4>
      </vt:variant>
    </vt:vector>
  </HeadingPairs>
  <TitlesOfParts>
    <vt:vector size="25" baseType="lpstr">
      <vt:lpstr>Arial</vt:lpstr>
      <vt:lpstr>Calibri</vt:lpstr>
      <vt:lpstr>Simple Light</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Matias Neto</cp:lastModifiedBy>
  <cp:revision>1</cp:revision>
  <dcterms:modified xsi:type="dcterms:W3CDTF">2023-08-16T20:34:26Z</dcterms:modified>
</cp:coreProperties>
</file>