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3" r:id="rId4"/>
    <p:sldId id="262" r:id="rId5"/>
    <p:sldId id="261" r:id="rId6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0F7"/>
    <a:srgbClr val="71BDDD"/>
    <a:srgbClr val="E78577"/>
    <a:srgbClr val="60A6C7"/>
    <a:srgbClr val="91E7ED"/>
    <a:srgbClr val="43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045" autoAdjust="0"/>
  </p:normalViewPr>
  <p:slideViewPr>
    <p:cSldViewPr snapToGrid="0">
      <p:cViewPr varScale="1">
        <p:scale>
          <a:sx n="72" d="100"/>
          <a:sy n="72" d="100"/>
        </p:scale>
        <p:origin x="11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C154D-FFED-4D04-B7F0-13B663D1AC55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DA03A-7843-4550-A2FC-0650B2178345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4007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Jorge Luis Borges fue un escritor, poeta y ensayista argentino, considerado uno de los escritores más influyentes del siglo XX.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 singular estilo literario, basado en la interpretación de conceptos como el tiempo, el espacio, la realidad o el infinito,  sentó las bases del “realismo mágico”, un estilo que combina elementos de la realidad y la fantasía, difuminando los límites entre ambas.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DA03A-7843-4550-A2FC-0650B2178345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83736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B2C9D-15A1-0F10-9669-564075905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9B5F619-B325-C05A-96F3-379CB9BB1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DFAE0A3-7265-2781-14B1-C056BEA4D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Uno de estos cuentos es el libro de Arena.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él, un personaje, presumiblemente el mismo Borges, recibe la visita de un hombre desconocido, de aspecto misterioso. 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misterioso visitante, que resulta ser un vendedor de biblias, le ofrece a Borges un libro sagrado, que según él podría ser de su interés.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2A062F-5CFF-D3AA-A5DE-0913216C8F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DA03A-7843-4550-A2FC-0650B2178345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1500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DED5B-34B8-9350-0FF1-1D1610A63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D2BC3FA-D84C-6847-C6EE-C286FF6BF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DBE9E79-C9BE-864A-6E10-AE47A663B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</a:t>
            </a:r>
            <a:r>
              <a:rPr lang="es-E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 dijo que su libro se llamaba el Libro de Arena, porque ni el libro ni la arena tienen ni principio ni fin.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 pidió que buscara la primera hoja.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Apoyé la mano izquierda sobre la portada y abrí con el dedo pulgar casi pegado al índice. Todo fue inútil: siempre se interponían varias hojas entre la portada y la mano. Era como si brotaran del libro.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—Ahora busque el final.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También fracasé; apenas logré balbucear con una voz que no era la mía: —Esto no puede ser.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 cursivas está el extracto tal cual del cuento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F90266-41A9-4B87-DE11-5F2FD9E99A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DA03A-7843-4550-A2FC-0650B2178345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23153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Siempre en voz baja el vendedor de biblias me dijo: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—No puede ser, pero es. El número de páginas de este libro es exactamente infinito. Ninguna es la primera; ninguna, la última”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1DA03A-7843-4550-A2FC-0650B2178345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642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0C15CA-1247-4A03-3B93-E832152B7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916732-6118-341D-7911-B34BF856E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252D49-2AE0-1D5C-59CC-818B25084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77ADD7-9964-26C1-B5E6-FFA59AB2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F5FA0D-0C96-0F87-82BD-07B6E7CD5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2227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551E9-6BB8-68C2-B8F7-1489C33C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C00CF0-3CCD-4DDA-1A9D-F5DF5D70C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086D70-F51C-56F1-4FF0-BAFF2BDA5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27E54B-59A7-54D1-F52F-2D89CA73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215329-61FC-77C7-FB71-CBA75290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59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737C5E-E990-62C0-ECDD-3D9F8A882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C1D06B-1365-9606-3512-C9A2226A0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82F17-8959-90DF-A925-3A70176FD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B75A64-D548-11B0-8D69-CC9A664B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3187A-7E6C-E612-00F1-F3B54C28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1346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1983C2-7728-E8F9-D528-6A0A17C37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38BCF0-C164-178A-67BB-E8EC09890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613D9-4097-2199-0691-22CBBB13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8213F2-C1A0-B1AD-273C-AE28077C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FD0C2-07DD-FFB7-677C-B9552162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761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10CC2-F441-6E02-03CA-E7CA83E5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518944-CD8E-827A-B110-4D3FD536A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504275-7B49-5999-EB9E-D1C49414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1DFE8F-8531-80EF-AA12-FFCA3F8C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A150F2-5F1B-DACE-0922-A49A471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7163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A4F9C-1A70-0854-FB64-FD86EF87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E142B9-596D-71DE-9B62-9EAB39947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4F035-9FB1-EAFF-99DC-44E84C16A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4EC34F-C61C-2261-6236-26CBE002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27B503-A49A-AD6E-A101-5175BEC6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5920DF-DE77-49C7-8A8A-0043C789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7171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6AA8E-FAE2-2FDD-75FA-75874F49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1F2B43-7290-274F-AEC3-43C851D36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2BE660-8139-0D5E-86DB-344AEC8AE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8E8928-0A9E-119E-F95D-8FE03CE23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BDB8CC-9A02-C751-A422-5144E98C5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02BC2E-6704-E36F-6FFA-C169061B0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BDF16F-E579-0C18-4217-901BFF4F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17CF43-50C7-FC36-6EF5-B3677E7E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5301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59AC2-55AF-A59A-E5F7-C36D0539A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27EDDB-AA81-F37E-F240-31665774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7724EA-7770-0872-0541-ADDD240C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2A3EFE-2CC0-23D6-E38F-7DD27B631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36917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85B742-DB94-1ED0-D93F-4CC098A4D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EC144A6-5E81-08A6-D649-4176AD028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A017A2-08AC-724C-B5DC-CF91B342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0230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AE043-672F-E0CF-55D0-63A891D7F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03F0ED-C5B1-30B2-FBCA-90CDD50E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684F84-ACB4-29E1-BC1E-085DB65B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8B1F9A-228D-4272-49BC-CE14A808E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6229CD-7DF9-EDFF-B5E0-A8E6894E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3C14B-B866-A668-176A-0C9B99B8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4122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02EC3-A241-D911-1C51-002E6106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F0640D-ABAA-8805-16F8-1AF7940A4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12BCF4-5F52-119C-1562-808F88EDF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AB915F-8FB8-9A3F-8476-148E7F90B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498BB3-9196-D5A7-51AE-1BDC606B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D04AAC-D95F-3153-F5CC-B98B2F2C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217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5F3E3D-A725-126F-EB4C-A3B6CE36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900191-F8FC-5284-C81A-ACF95C47F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08FCB2-7BF3-00AF-9B7F-982094CE1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1F4E7-7724-4742-8BD1-A1435FB3F756}" type="datetimeFigureOut">
              <a:rPr lang="es-419" smtClean="0"/>
              <a:t>11/2/2024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84C98A-C310-7EE8-2A30-0D4BFB0E4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B75D38-6268-D9B3-A9AA-0F42E6A58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04D28-FC19-402B-AE6B-11FE8D5F6C10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87011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" Target="slide3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4.xm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, Rectángulo&#10;&#10;Descripción generada automáticamente">
            <a:extLst>
              <a:ext uri="{FF2B5EF4-FFF2-40B4-BE49-F238E27FC236}">
                <a16:creationId xmlns:a16="http://schemas.microsoft.com/office/drawing/2014/main" id="{F2E01748-9B93-7CB7-E0BE-4C73686AF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>
            <a:hlinkClick r:id="rId3" action="ppaction://hlinksldjump"/>
            <a:extLst>
              <a:ext uri="{FF2B5EF4-FFF2-40B4-BE49-F238E27FC236}">
                <a16:creationId xmlns:a16="http://schemas.microsoft.com/office/drawing/2014/main" id="{02381380-2A90-063A-83CB-E2E8E7B5A3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r="1482"/>
          <a:stretch/>
        </p:blipFill>
        <p:spPr>
          <a:xfrm>
            <a:off x="369771" y="692046"/>
            <a:ext cx="4211110" cy="2216959"/>
          </a:xfrm>
          <a:prstGeom prst="rect">
            <a:avLst/>
          </a:prstGeom>
        </p:spPr>
      </p:pic>
      <p:pic>
        <p:nvPicPr>
          <p:cNvPr id="13" name="Imagen 12">
            <a:hlinkClick r:id="rId5" action="ppaction://hlinksldjump"/>
            <a:extLst>
              <a:ext uri="{FF2B5EF4-FFF2-40B4-BE49-F238E27FC236}">
                <a16:creationId xmlns:a16="http://schemas.microsoft.com/office/drawing/2014/main" id="{3E9B2231-1C04-10EB-DC56-111380F250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" r="4866"/>
          <a:stretch/>
        </p:blipFill>
        <p:spPr>
          <a:xfrm>
            <a:off x="7277378" y="692046"/>
            <a:ext cx="4171009" cy="2216959"/>
          </a:xfrm>
          <a:prstGeom prst="rect">
            <a:avLst/>
          </a:prstGeom>
        </p:spPr>
      </p:pic>
      <p:pic>
        <p:nvPicPr>
          <p:cNvPr id="15" name="Imagen 14">
            <a:hlinkClick r:id="rId7" action="ppaction://hlinksldjump"/>
            <a:extLst>
              <a:ext uri="{FF2B5EF4-FFF2-40B4-BE49-F238E27FC236}">
                <a16:creationId xmlns:a16="http://schemas.microsoft.com/office/drawing/2014/main" id="{E3EC1F4A-BC7D-FA3E-9158-936C5ECDAE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r="1672"/>
          <a:stretch/>
        </p:blipFill>
        <p:spPr>
          <a:xfrm>
            <a:off x="7262489" y="3757710"/>
            <a:ext cx="4166568" cy="2194605"/>
          </a:xfrm>
          <a:prstGeom prst="rect">
            <a:avLst/>
          </a:prstGeom>
        </p:spPr>
      </p:pic>
      <p:pic>
        <p:nvPicPr>
          <p:cNvPr id="17" name="Imagen 16">
            <a:hlinkClick r:id="rId9" action="ppaction://hlinksldjump"/>
            <a:extLst>
              <a:ext uri="{FF2B5EF4-FFF2-40B4-BE49-F238E27FC236}">
                <a16:creationId xmlns:a16="http://schemas.microsoft.com/office/drawing/2014/main" id="{77AA576C-DAB2-2C00-F98B-FFB7686667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" r="1527"/>
          <a:stretch/>
        </p:blipFill>
        <p:spPr>
          <a:xfrm>
            <a:off x="369771" y="3723963"/>
            <a:ext cx="4370083" cy="23027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872E8A4-C742-6AD2-B344-6A4CE2B4BB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 b="2540"/>
          <a:stretch/>
        </p:blipFill>
        <p:spPr>
          <a:xfrm>
            <a:off x="3941685" y="1951722"/>
            <a:ext cx="3888419" cy="2686833"/>
          </a:xfrm>
          <a:prstGeom prst="rect">
            <a:avLst/>
          </a:prstGeom>
        </p:spPr>
      </p:pic>
      <p:pic>
        <p:nvPicPr>
          <p:cNvPr id="7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58686DF9-4C14-C759-ED5E-3B2CEE0289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42" y="1841243"/>
            <a:ext cx="4299104" cy="2903291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hlinkClick r:id="rId3" action="ppaction://hlinksldjump"/>
            <a:extLst>
              <a:ext uri="{FF2B5EF4-FFF2-40B4-BE49-F238E27FC236}">
                <a16:creationId xmlns:a16="http://schemas.microsoft.com/office/drawing/2014/main" id="{FD5EA267-4FA6-5AFB-C6F3-9EC306FE7E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5" y="556886"/>
            <a:ext cx="764657" cy="764657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hlinkClick r:id="rId5" action="ppaction://hlinksldjump"/>
            <a:extLst>
              <a:ext uri="{FF2B5EF4-FFF2-40B4-BE49-F238E27FC236}">
                <a16:creationId xmlns:a16="http://schemas.microsoft.com/office/drawing/2014/main" id="{92987051-2268-A792-41C1-E2B4786C50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053" y="556887"/>
            <a:ext cx="771263" cy="764657"/>
          </a:xfrm>
          <a:prstGeom prst="rect">
            <a:avLst/>
          </a:prstGeom>
        </p:spPr>
      </p:pic>
      <p:pic>
        <p:nvPicPr>
          <p:cNvPr id="23" name="Imagen 22" descr="Icono&#10;&#10;Descripción generada automáticamente">
            <a:hlinkClick r:id="rId3" action="ppaction://hlinksldjump"/>
            <a:extLst>
              <a:ext uri="{FF2B5EF4-FFF2-40B4-BE49-F238E27FC236}">
                <a16:creationId xmlns:a16="http://schemas.microsoft.com/office/drawing/2014/main" id="{5DFAEA50-126F-807F-ECD3-98278AD577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4" y="3429000"/>
            <a:ext cx="725717" cy="725717"/>
          </a:xfrm>
          <a:prstGeom prst="rect">
            <a:avLst/>
          </a:prstGeom>
        </p:spPr>
      </p:pic>
      <p:pic>
        <p:nvPicPr>
          <p:cNvPr id="25" name="Imagen 24" descr="Icono&#10;&#10;Descripción generada automáticamente">
            <a:hlinkClick r:id="rId7" action="ppaction://hlinksldjump"/>
            <a:extLst>
              <a:ext uri="{FF2B5EF4-FFF2-40B4-BE49-F238E27FC236}">
                <a16:creationId xmlns:a16="http://schemas.microsoft.com/office/drawing/2014/main" id="{C8CAA1D2-EE6F-F3FC-159E-2A00FCD005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334" y="3536879"/>
            <a:ext cx="764657" cy="764657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C5F7DFF2-53CF-5BF3-03B3-B73DF2BE85DA}"/>
              </a:ext>
            </a:extLst>
          </p:cNvPr>
          <p:cNvSpPr txBox="1"/>
          <p:nvPr/>
        </p:nvSpPr>
        <p:spPr>
          <a:xfrm>
            <a:off x="4417575" y="3992790"/>
            <a:ext cx="2668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El Libro de arena</a:t>
            </a:r>
            <a:endParaRPr lang="es-419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0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BD3A522-5283-C389-6A9A-4D0C3DCDD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r="1239"/>
          <a:stretch/>
        </p:blipFill>
        <p:spPr>
          <a:xfrm>
            <a:off x="3473" y="254000"/>
            <a:ext cx="12188527" cy="6384710"/>
          </a:xfrm>
          <a:prstGeom prst="rect">
            <a:avLst/>
          </a:prstGeom>
        </p:spPr>
      </p:pic>
      <p:pic>
        <p:nvPicPr>
          <p:cNvPr id="15" name="Imagen 14" descr="Forma, Rectángulo&#10;&#10;Descripción generada automáticamente">
            <a:extLst>
              <a:ext uri="{FF2B5EF4-FFF2-40B4-BE49-F238E27FC236}">
                <a16:creationId xmlns:a16="http://schemas.microsoft.com/office/drawing/2014/main" id="{C2D5F469-618A-4B09-874B-6D91E9383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Imagen 6" descr="Logotipo, Icono&#10;&#10;Descripción generada automá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BCD9A3-987A-4E64-0D81-264D6894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" y="3166023"/>
            <a:ext cx="806213" cy="806213"/>
          </a:xfrm>
          <a:prstGeom prst="rect">
            <a:avLst/>
          </a:prstGeom>
        </p:spPr>
      </p:pic>
      <p:pic>
        <p:nvPicPr>
          <p:cNvPr id="11" name="Imagen 10" descr="Dibujo con letras blancas&#10;&#10;Descripción generada automáticamente con confianza media">
            <a:hlinkClick r:id="rId6" action="ppaction://hlinksldjump"/>
            <a:extLst>
              <a:ext uri="{FF2B5EF4-FFF2-40B4-BE49-F238E27FC236}">
                <a16:creationId xmlns:a16="http://schemas.microsoft.com/office/drawing/2014/main" id="{2C4762CD-3E80-C272-A0DE-35135CDDD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32" y="5985710"/>
            <a:ext cx="2824403" cy="402049"/>
          </a:xfrm>
          <a:prstGeom prst="rect">
            <a:avLst/>
          </a:prstGeom>
        </p:spPr>
      </p:pic>
      <p:pic>
        <p:nvPicPr>
          <p:cNvPr id="9" name="Imagen 8" descr="Logotipo, Icono&#10;&#10;Descripción generada automáticam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B35491-6005-93BB-9770-4F07BB5324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2" y="3166023"/>
            <a:ext cx="806213" cy="8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9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BCFA0-E2E3-957E-B50E-1E1E4CD98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DB88E150-68C7-557B-AF47-79AB8BF99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" r="4204"/>
          <a:stretch/>
        </p:blipFill>
        <p:spPr>
          <a:xfrm>
            <a:off x="3473" y="254000"/>
            <a:ext cx="12188527" cy="6384710"/>
          </a:xfrm>
          <a:prstGeom prst="rect">
            <a:avLst/>
          </a:prstGeom>
        </p:spPr>
      </p:pic>
      <p:pic>
        <p:nvPicPr>
          <p:cNvPr id="15" name="Imagen 14" descr="Forma, Rectángulo&#10;&#10;Descripción generada automáticamente">
            <a:extLst>
              <a:ext uri="{FF2B5EF4-FFF2-40B4-BE49-F238E27FC236}">
                <a16:creationId xmlns:a16="http://schemas.microsoft.com/office/drawing/2014/main" id="{E1B95B09-98C2-E875-FE1E-2DAAAA3B6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Imagen 6" descr="Logotipo, Icono&#10;&#10;Descripción generada automá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91137FD-2B62-260C-A81F-D3D81CD977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" y="3166023"/>
            <a:ext cx="806213" cy="806213"/>
          </a:xfrm>
          <a:prstGeom prst="rect">
            <a:avLst/>
          </a:prstGeom>
        </p:spPr>
      </p:pic>
      <p:pic>
        <p:nvPicPr>
          <p:cNvPr id="11" name="Imagen 10" descr="Dibujo con letras blancas&#10;&#10;Descripción generada automáticamente con confianza media">
            <a:hlinkClick r:id="rId6" action="ppaction://hlinksldjump"/>
            <a:extLst>
              <a:ext uri="{FF2B5EF4-FFF2-40B4-BE49-F238E27FC236}">
                <a16:creationId xmlns:a16="http://schemas.microsoft.com/office/drawing/2014/main" id="{F12A6A22-589A-2878-98AA-97E322B14C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32" y="5985710"/>
            <a:ext cx="2824403" cy="402049"/>
          </a:xfrm>
          <a:prstGeom prst="rect">
            <a:avLst/>
          </a:prstGeom>
        </p:spPr>
      </p:pic>
      <p:pic>
        <p:nvPicPr>
          <p:cNvPr id="9" name="Imagen 8" descr="Logotipo, Icono&#10;&#10;Descripción generada automáticam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241A1F-24C3-8C5A-AC0C-D033DDEDE3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2" y="3166023"/>
            <a:ext cx="806213" cy="8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7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758C2-7BC5-C2BE-D5BC-749DFC890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3CC4118F-7B37-F9A4-9823-D47E3C3BD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r="1239"/>
          <a:stretch/>
        </p:blipFill>
        <p:spPr>
          <a:xfrm>
            <a:off x="3473" y="254000"/>
            <a:ext cx="12188527" cy="6384710"/>
          </a:xfrm>
          <a:prstGeom prst="rect">
            <a:avLst/>
          </a:prstGeom>
        </p:spPr>
      </p:pic>
      <p:pic>
        <p:nvPicPr>
          <p:cNvPr id="15" name="Imagen 14" descr="Forma, Rectángulo&#10;&#10;Descripción generada automáticamente">
            <a:extLst>
              <a:ext uri="{FF2B5EF4-FFF2-40B4-BE49-F238E27FC236}">
                <a16:creationId xmlns:a16="http://schemas.microsoft.com/office/drawing/2014/main" id="{BC487743-C332-5DA2-8A64-544A78357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Imagen 6" descr="Logotipo, Icono&#10;&#10;Descripción generada automá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7BAEBD-CFA2-11CE-89C0-61A0FF8C9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" y="3166023"/>
            <a:ext cx="806213" cy="806213"/>
          </a:xfrm>
          <a:prstGeom prst="rect">
            <a:avLst/>
          </a:prstGeom>
        </p:spPr>
      </p:pic>
      <p:pic>
        <p:nvPicPr>
          <p:cNvPr id="11" name="Imagen 10" descr="Dibujo con letras blancas&#10;&#10;Descripción generada automáticamente con confianza media">
            <a:hlinkClick r:id="rId6" action="ppaction://hlinksldjump"/>
            <a:extLst>
              <a:ext uri="{FF2B5EF4-FFF2-40B4-BE49-F238E27FC236}">
                <a16:creationId xmlns:a16="http://schemas.microsoft.com/office/drawing/2014/main" id="{58309025-41DB-3D64-9FBF-DD44884567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32" y="5985710"/>
            <a:ext cx="2824403" cy="402049"/>
          </a:xfrm>
          <a:prstGeom prst="rect">
            <a:avLst/>
          </a:prstGeom>
        </p:spPr>
      </p:pic>
      <p:pic>
        <p:nvPicPr>
          <p:cNvPr id="9" name="Imagen 8" descr="Logotipo, Icono&#10;&#10;Descripción generada automáticamente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3829C1-3A30-3B8A-67B1-EE8FE3F8DD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722" y="3166023"/>
            <a:ext cx="806213" cy="8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7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D8DD0CC-2553-1517-BB0A-8D6BA6F13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" r="1706"/>
          <a:stretch/>
        </p:blipFill>
        <p:spPr>
          <a:xfrm>
            <a:off x="-15994" y="207437"/>
            <a:ext cx="12223987" cy="6443125"/>
          </a:xfrm>
          <a:prstGeom prst="rect">
            <a:avLst/>
          </a:prstGeom>
        </p:spPr>
      </p:pic>
      <p:pic>
        <p:nvPicPr>
          <p:cNvPr id="8" name="Imagen 7" descr="Forma, Rectángulo&#10;&#10;Descripción generada automáticamente">
            <a:extLst>
              <a:ext uri="{FF2B5EF4-FFF2-40B4-BE49-F238E27FC236}">
                <a16:creationId xmlns:a16="http://schemas.microsoft.com/office/drawing/2014/main" id="{F8560D7C-8D0A-A5F2-346B-7F6D34C08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94" y="0"/>
            <a:ext cx="12207048" cy="6866464"/>
          </a:xfrm>
          <a:prstGeom prst="rect">
            <a:avLst/>
          </a:prstGeom>
        </p:spPr>
      </p:pic>
      <p:pic>
        <p:nvPicPr>
          <p:cNvPr id="7" name="Imagen 6" descr="Logotipo, Icono&#10;&#10;Descripción generada automá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BCD9A3-987A-4E64-0D81-264D6894F6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" y="3166023"/>
            <a:ext cx="806213" cy="806213"/>
          </a:xfrm>
          <a:prstGeom prst="rect">
            <a:avLst/>
          </a:prstGeom>
        </p:spPr>
      </p:pic>
      <p:pic>
        <p:nvPicPr>
          <p:cNvPr id="11" name="Imagen 10" descr="Dibujo con letras blancas&#10;&#10;Descripción generada automáticamente con confianza media">
            <a:hlinkClick r:id="rId6" action="ppaction://hlinksldjump"/>
            <a:extLst>
              <a:ext uri="{FF2B5EF4-FFF2-40B4-BE49-F238E27FC236}">
                <a16:creationId xmlns:a16="http://schemas.microsoft.com/office/drawing/2014/main" id="{2C4762CD-3E80-C272-A0DE-35135CDDDE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532" y="5985710"/>
            <a:ext cx="2824403" cy="40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33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294</Words>
  <Application>Microsoft Office PowerPoint</Application>
  <PresentationFormat>Widescreen</PresentationFormat>
  <Paragraphs>18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Felipe Fredes Silva (ricardo.fredes)</dc:creator>
  <cp:lastModifiedBy>DIEGO IGNACIO ESPINOZA NUÑEZ</cp:lastModifiedBy>
  <cp:revision>10</cp:revision>
  <dcterms:created xsi:type="dcterms:W3CDTF">2023-12-18T14:18:10Z</dcterms:created>
  <dcterms:modified xsi:type="dcterms:W3CDTF">2024-02-11T14:26:09Z</dcterms:modified>
</cp:coreProperties>
</file>