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882015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6FL7rpNp5EgPus9FGf/j1F4JL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3B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82638" y="1143000"/>
            <a:ext cx="52927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419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fd92513f8b_0_2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1fd92513f8b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2638" y="1143000"/>
            <a:ext cx="52927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fd92513f8b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2638" y="1143000"/>
            <a:ext cx="52927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1fd92513f8b_0_2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Presentar el pdf con la Infografía 1</a:t>
            </a:r>
            <a:endParaRPr/>
          </a:p>
        </p:txBody>
      </p:sp>
      <p:sp>
        <p:nvSpPr>
          <p:cNvPr id="227" name="Google Shape;227;g1fd92513f8b_0_2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fd92513f8b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2638" y="1143000"/>
            <a:ext cx="52927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1fd92513f8b_0_2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Presentar el pdf con la Infografía 1</a:t>
            </a:r>
            <a:endParaRPr/>
          </a:p>
        </p:txBody>
      </p:sp>
      <p:sp>
        <p:nvSpPr>
          <p:cNvPr id="234" name="Google Shape;234;g1fd92513f8b_0_2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086b0b3f7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2638" y="1143000"/>
            <a:ext cx="52927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2086b0b3f79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Presentar el pdf con la Infografía 1</a:t>
            </a:r>
            <a:endParaRPr/>
          </a:p>
        </p:txBody>
      </p:sp>
      <p:sp>
        <p:nvSpPr>
          <p:cNvPr id="241" name="Google Shape;241;g2086b0b3f79_0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fd92513f8b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2638" y="1143000"/>
            <a:ext cx="52927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g1fd92513f8b_0_2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Presentar el pdf con la Infografía 1</a:t>
            </a:r>
            <a:endParaRPr/>
          </a:p>
        </p:txBody>
      </p:sp>
      <p:sp>
        <p:nvSpPr>
          <p:cNvPr id="249" name="Google Shape;249;g1fd92513f8b_0_2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fd92513f8b_0_3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1fd92513f8b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2638" y="1143000"/>
            <a:ext cx="52927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bc59a8f8a2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2638" y="1143000"/>
            <a:ext cx="52927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1bc59a8f8a2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1bc59a8f8a2_1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c24867a50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2638" y="1143000"/>
            <a:ext cx="52927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1c24867a50f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Presentar el pdf con la Infografía 1</a:t>
            </a:r>
            <a:endParaRPr/>
          </a:p>
        </p:txBody>
      </p:sp>
      <p:sp>
        <p:nvSpPr>
          <p:cNvPr id="172" name="Google Shape;172;g1c24867a50f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086b0b3f7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2638" y="1143000"/>
            <a:ext cx="52927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2086b0b3f79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Presentar el pdf con la Infografía 1</a:t>
            </a:r>
            <a:endParaRPr/>
          </a:p>
        </p:txBody>
      </p:sp>
      <p:sp>
        <p:nvSpPr>
          <p:cNvPr id="180" name="Google Shape;180;g2086b0b3f79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fd92513f8b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2638" y="1143000"/>
            <a:ext cx="52927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g1fd92513f8b_0_1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Presentar el pdf con la Infografía 1</a:t>
            </a:r>
            <a:endParaRPr/>
          </a:p>
        </p:txBody>
      </p:sp>
      <p:sp>
        <p:nvSpPr>
          <p:cNvPr id="189" name="Google Shape;189;g1fd92513f8b_0_1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fd92513f8b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2638" y="1143000"/>
            <a:ext cx="52927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1fd92513f8b_0_1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Presentar el pdf con la Infografía 1</a:t>
            </a:r>
            <a:endParaRPr/>
          </a:p>
        </p:txBody>
      </p:sp>
      <p:sp>
        <p:nvSpPr>
          <p:cNvPr id="196" name="Google Shape;196;g1fd92513f8b_0_1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086b0b3f7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2638" y="1143000"/>
            <a:ext cx="52927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2086b0b3f79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Presentar el pdf con la Infografía 1</a:t>
            </a:r>
            <a:endParaRPr/>
          </a:p>
        </p:txBody>
      </p:sp>
      <p:sp>
        <p:nvSpPr>
          <p:cNvPr id="204" name="Google Shape;204;g2086b0b3f79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fd92513f8b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2638" y="1143000"/>
            <a:ext cx="52927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g1fd92513f8b_0_1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Presentar el pdf con la Infografía 1</a:t>
            </a:r>
            <a:endParaRPr/>
          </a:p>
        </p:txBody>
      </p:sp>
      <p:sp>
        <p:nvSpPr>
          <p:cNvPr id="212" name="Google Shape;212;g1fd92513f8b_0_1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fd92513f8b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2638" y="1143000"/>
            <a:ext cx="52927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1fd92513f8b_0_2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Presentar el pdf con la Infografía 1</a:t>
            </a:r>
            <a:endParaRPr/>
          </a:p>
        </p:txBody>
      </p:sp>
      <p:sp>
        <p:nvSpPr>
          <p:cNvPr id="219" name="Google Shape;219;g1fd92513f8b_0_2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4"/>
          <p:cNvSpPr txBox="1">
            <a:spLocks noGrp="1"/>
          </p:cNvSpPr>
          <p:nvPr>
            <p:ph type="dt" idx="10"/>
          </p:nvPr>
        </p:nvSpPr>
        <p:spPr>
          <a:xfrm>
            <a:off x="606385" y="4767263"/>
            <a:ext cx="198453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ftr" idx="11"/>
          </p:nvPr>
        </p:nvSpPr>
        <p:spPr>
          <a:xfrm>
            <a:off x="2921675" y="4767263"/>
            <a:ext cx="297680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ldNum" idx="12"/>
          </p:nvPr>
        </p:nvSpPr>
        <p:spPr>
          <a:xfrm>
            <a:off x="6229231" y="4767263"/>
            <a:ext cx="198453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607534" y="342900"/>
            <a:ext cx="284472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3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body" idx="1"/>
          </p:nvPr>
        </p:nvSpPr>
        <p:spPr>
          <a:xfrm>
            <a:off x="3749713" y="740569"/>
            <a:ext cx="4465201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30738" lvl="0" indent="-312364" algn="l">
              <a:lnSpc>
                <a:spcPct val="90000"/>
              </a:lnSpc>
              <a:spcBef>
                <a:spcPts val="72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315"/>
            </a:lvl1pPr>
            <a:lvl2pPr marL="661477" lvl="1" indent="-293990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026"/>
            </a:lvl2pPr>
            <a:lvl3pPr marL="992215" lvl="2" indent="-275615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736"/>
            </a:lvl3pPr>
            <a:lvl4pPr marL="1322954" lvl="3" indent="-257241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447"/>
            </a:lvl4pPr>
            <a:lvl5pPr marL="1653692" lvl="4" indent="-257241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447"/>
            </a:lvl5pPr>
            <a:lvl6pPr marL="1984431" lvl="5" indent="-257241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447"/>
            </a:lvl6pPr>
            <a:lvl7pPr marL="2315169" lvl="6" indent="-257241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447"/>
            </a:lvl7pPr>
            <a:lvl8pPr marL="2645908" lvl="7" indent="-257241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447"/>
            </a:lvl8pPr>
            <a:lvl9pPr marL="2976646" lvl="8" indent="-257241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447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2"/>
          </p:nvPr>
        </p:nvSpPr>
        <p:spPr>
          <a:xfrm>
            <a:off x="607534" y="1543050"/>
            <a:ext cx="284472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30738" lvl="0" indent="-165369" algn="l">
              <a:lnSpc>
                <a:spcPct val="90000"/>
              </a:lnSpc>
              <a:spcBef>
                <a:spcPts val="72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/>
            </a:lvl1pPr>
            <a:lvl2pPr marL="661477" lvl="1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13"/>
            </a:lvl2pPr>
            <a:lvl3pPr marL="992215" lvl="2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68"/>
            </a:lvl3pPr>
            <a:lvl4pPr marL="1322954" lvl="3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23"/>
            </a:lvl4pPr>
            <a:lvl5pPr marL="1653692" lvl="4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23"/>
            </a:lvl5pPr>
            <a:lvl6pPr marL="1984431" lvl="5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23"/>
            </a:lvl6pPr>
            <a:lvl7pPr marL="2315169" lvl="6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23"/>
            </a:lvl7pPr>
            <a:lvl8pPr marL="2645908" lvl="7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23"/>
            </a:lvl8pPr>
            <a:lvl9pPr marL="2976646" lvl="8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23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dt" idx="10"/>
          </p:nvPr>
        </p:nvSpPr>
        <p:spPr>
          <a:xfrm>
            <a:off x="606385" y="4767263"/>
            <a:ext cx="198453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ftr" idx="11"/>
          </p:nvPr>
        </p:nvSpPr>
        <p:spPr>
          <a:xfrm>
            <a:off x="2921675" y="4767263"/>
            <a:ext cx="297680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6229231" y="4767263"/>
            <a:ext cx="198453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607534" y="342900"/>
            <a:ext cx="284472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3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>
            <a:spLocks noGrp="1"/>
          </p:cNvSpPr>
          <p:nvPr>
            <p:ph type="pic" idx="2"/>
          </p:nvPr>
        </p:nvSpPr>
        <p:spPr>
          <a:xfrm>
            <a:off x="3749713" y="740569"/>
            <a:ext cx="4465201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607534" y="1543050"/>
            <a:ext cx="284472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30738" lvl="0" indent="-165369" algn="l">
              <a:lnSpc>
                <a:spcPct val="90000"/>
              </a:lnSpc>
              <a:spcBef>
                <a:spcPts val="72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/>
            </a:lvl1pPr>
            <a:lvl2pPr marL="661477" lvl="1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13"/>
            </a:lvl2pPr>
            <a:lvl3pPr marL="992215" lvl="2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68"/>
            </a:lvl3pPr>
            <a:lvl4pPr marL="1322954" lvl="3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23"/>
            </a:lvl4pPr>
            <a:lvl5pPr marL="1653692" lvl="4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23"/>
            </a:lvl5pPr>
            <a:lvl6pPr marL="1984431" lvl="5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23"/>
            </a:lvl6pPr>
            <a:lvl7pPr marL="2315169" lvl="6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23"/>
            </a:lvl7pPr>
            <a:lvl8pPr marL="2645908" lvl="7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23"/>
            </a:lvl8pPr>
            <a:lvl9pPr marL="2976646" lvl="8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23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dt" idx="10"/>
          </p:nvPr>
        </p:nvSpPr>
        <p:spPr>
          <a:xfrm>
            <a:off x="606385" y="4767263"/>
            <a:ext cx="198453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ftr" idx="11"/>
          </p:nvPr>
        </p:nvSpPr>
        <p:spPr>
          <a:xfrm>
            <a:off x="2921675" y="4767263"/>
            <a:ext cx="297680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6229231" y="4767263"/>
            <a:ext cx="198453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606386" y="253870"/>
            <a:ext cx="7607379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1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 rot="5400000">
            <a:off x="2778323" y="-802719"/>
            <a:ext cx="3263504" cy="760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30738" lvl="0" indent="-248054" algn="l">
              <a:lnSpc>
                <a:spcPct val="90000"/>
              </a:lnSpc>
              <a:spcBef>
                <a:spcPts val="72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61477" lvl="1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992215" lvl="2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22954" lvl="3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653692" lvl="4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984431" lvl="5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315169" lvl="6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645908" lvl="7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976646" lvl="8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dt" idx="10"/>
          </p:nvPr>
        </p:nvSpPr>
        <p:spPr>
          <a:xfrm>
            <a:off x="606385" y="4767263"/>
            <a:ext cx="198453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ftr" idx="11"/>
          </p:nvPr>
        </p:nvSpPr>
        <p:spPr>
          <a:xfrm>
            <a:off x="2921675" y="4767263"/>
            <a:ext cx="297680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ldNum" idx="12"/>
          </p:nvPr>
        </p:nvSpPr>
        <p:spPr>
          <a:xfrm>
            <a:off x="6229231" y="4767263"/>
            <a:ext cx="198453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 rot="5400000">
            <a:off x="5083403" y="1502361"/>
            <a:ext cx="4358879" cy="1901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1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1"/>
          </p:nvPr>
        </p:nvSpPr>
        <p:spPr>
          <a:xfrm rot="5400000">
            <a:off x="1224587" y="-344359"/>
            <a:ext cx="4358879" cy="559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30738" lvl="0" indent="-248054" algn="l">
              <a:lnSpc>
                <a:spcPct val="90000"/>
              </a:lnSpc>
              <a:spcBef>
                <a:spcPts val="72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61477" lvl="1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992215" lvl="2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22954" lvl="3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653692" lvl="4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984431" lvl="5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315169" lvl="6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645908" lvl="7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976646" lvl="8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dt" idx="10"/>
          </p:nvPr>
        </p:nvSpPr>
        <p:spPr>
          <a:xfrm>
            <a:off x="606385" y="4767263"/>
            <a:ext cx="198453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ftr" idx="11"/>
          </p:nvPr>
        </p:nvSpPr>
        <p:spPr>
          <a:xfrm>
            <a:off x="2921675" y="4767263"/>
            <a:ext cx="297680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ldNum" idx="12"/>
          </p:nvPr>
        </p:nvSpPr>
        <p:spPr>
          <a:xfrm>
            <a:off x="6229231" y="4767263"/>
            <a:ext cx="198453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fd92513f8b_0_87"/>
          <p:cNvSpPr txBox="1">
            <a:spLocks noGrp="1"/>
          </p:cNvSpPr>
          <p:nvPr>
            <p:ph type="dt" idx="10"/>
          </p:nvPr>
        </p:nvSpPr>
        <p:spPr>
          <a:xfrm>
            <a:off x="606385" y="4767263"/>
            <a:ext cx="1984534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1fd92513f8b_0_87"/>
          <p:cNvSpPr txBox="1">
            <a:spLocks noGrp="1"/>
          </p:cNvSpPr>
          <p:nvPr>
            <p:ph type="ftr" idx="11"/>
          </p:nvPr>
        </p:nvSpPr>
        <p:spPr>
          <a:xfrm>
            <a:off x="2921675" y="4767263"/>
            <a:ext cx="2976801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g1fd92513f8b_0_87"/>
          <p:cNvSpPr txBox="1">
            <a:spLocks noGrp="1"/>
          </p:cNvSpPr>
          <p:nvPr>
            <p:ph type="sldNum" idx="12"/>
          </p:nvPr>
        </p:nvSpPr>
        <p:spPr>
          <a:xfrm>
            <a:off x="6229231" y="4767263"/>
            <a:ext cx="1984534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g1fd92513f8b_0_91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6" y="0"/>
            <a:ext cx="88196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1fd92513f8b_0_93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6" y="0"/>
            <a:ext cx="88196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fd92513f8b_0_95"/>
          <p:cNvSpPr txBox="1">
            <a:spLocks noGrp="1"/>
          </p:cNvSpPr>
          <p:nvPr>
            <p:ph type="title"/>
          </p:nvPr>
        </p:nvSpPr>
        <p:spPr>
          <a:xfrm>
            <a:off x="606386" y="253869"/>
            <a:ext cx="7607379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1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g1fd92513f8b_0_95"/>
          <p:cNvSpPr txBox="1">
            <a:spLocks noGrp="1"/>
          </p:cNvSpPr>
          <p:nvPr>
            <p:ph type="body" idx="1"/>
          </p:nvPr>
        </p:nvSpPr>
        <p:spPr>
          <a:xfrm>
            <a:off x="606386" y="1369219"/>
            <a:ext cx="7607379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30738" lvl="0" indent="-252647" algn="l" rtl="0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661477" lvl="1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992215" lvl="2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322954" lvl="3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1653692" lvl="4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1984431" lvl="5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2315169" lvl="6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2645908" lvl="7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2976646" lvl="8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g1fd92513f8b_0_95"/>
          <p:cNvSpPr txBox="1">
            <a:spLocks noGrp="1"/>
          </p:cNvSpPr>
          <p:nvPr>
            <p:ph type="dt" idx="10"/>
          </p:nvPr>
        </p:nvSpPr>
        <p:spPr>
          <a:xfrm>
            <a:off x="606385" y="4767263"/>
            <a:ext cx="1984534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1fd92513f8b_0_95"/>
          <p:cNvSpPr txBox="1">
            <a:spLocks noGrp="1"/>
          </p:cNvSpPr>
          <p:nvPr>
            <p:ph type="ftr" idx="11"/>
          </p:nvPr>
        </p:nvSpPr>
        <p:spPr>
          <a:xfrm>
            <a:off x="2921675" y="4767263"/>
            <a:ext cx="2976801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1fd92513f8b_0_95"/>
          <p:cNvSpPr txBox="1">
            <a:spLocks noGrp="1"/>
          </p:cNvSpPr>
          <p:nvPr>
            <p:ph type="sldNum" idx="12"/>
          </p:nvPr>
        </p:nvSpPr>
        <p:spPr>
          <a:xfrm>
            <a:off x="6229231" y="4767263"/>
            <a:ext cx="1984534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fd92513f8b_0_101"/>
          <p:cNvSpPr txBox="1">
            <a:spLocks noGrp="1"/>
          </p:cNvSpPr>
          <p:nvPr>
            <p:ph type="title"/>
          </p:nvPr>
        </p:nvSpPr>
        <p:spPr>
          <a:xfrm>
            <a:off x="601792" y="1282304"/>
            <a:ext cx="7607379" cy="213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3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g1fd92513f8b_0_101"/>
          <p:cNvSpPr txBox="1">
            <a:spLocks noGrp="1"/>
          </p:cNvSpPr>
          <p:nvPr>
            <p:ph type="body" idx="1"/>
          </p:nvPr>
        </p:nvSpPr>
        <p:spPr>
          <a:xfrm>
            <a:off x="601792" y="3442097"/>
            <a:ext cx="7607379" cy="1125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30738" lvl="0" indent="-165369" algn="l" rtl="0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736">
                <a:solidFill>
                  <a:srgbClr val="888888"/>
                </a:solidFill>
              </a:defRPr>
            </a:lvl1pPr>
            <a:lvl2pPr marL="661477" lvl="1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447">
                <a:solidFill>
                  <a:srgbClr val="888888"/>
                </a:solidFill>
              </a:defRPr>
            </a:lvl2pPr>
            <a:lvl3pPr marL="992215" lvl="2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374">
                <a:solidFill>
                  <a:srgbClr val="888888"/>
                </a:solidFill>
              </a:defRPr>
            </a:lvl3pPr>
            <a:lvl4pPr marL="1322954" lvl="3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157">
                <a:solidFill>
                  <a:srgbClr val="888888"/>
                </a:solidFill>
              </a:defRPr>
            </a:lvl4pPr>
            <a:lvl5pPr marL="1653692" lvl="4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157">
                <a:solidFill>
                  <a:srgbClr val="888888"/>
                </a:solidFill>
              </a:defRPr>
            </a:lvl5pPr>
            <a:lvl6pPr marL="1984431" lvl="5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157">
                <a:solidFill>
                  <a:srgbClr val="888888"/>
                </a:solidFill>
              </a:defRPr>
            </a:lvl6pPr>
            <a:lvl7pPr marL="2315169" lvl="6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157">
                <a:solidFill>
                  <a:srgbClr val="888888"/>
                </a:solidFill>
              </a:defRPr>
            </a:lvl7pPr>
            <a:lvl8pPr marL="2645908" lvl="7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157">
                <a:solidFill>
                  <a:srgbClr val="888888"/>
                </a:solidFill>
              </a:defRPr>
            </a:lvl8pPr>
            <a:lvl9pPr marL="2976646" lvl="8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15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g1fd92513f8b_0_101"/>
          <p:cNvSpPr txBox="1">
            <a:spLocks noGrp="1"/>
          </p:cNvSpPr>
          <p:nvPr>
            <p:ph type="dt" idx="10"/>
          </p:nvPr>
        </p:nvSpPr>
        <p:spPr>
          <a:xfrm>
            <a:off x="606385" y="4767263"/>
            <a:ext cx="1984534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1fd92513f8b_0_101"/>
          <p:cNvSpPr txBox="1">
            <a:spLocks noGrp="1"/>
          </p:cNvSpPr>
          <p:nvPr>
            <p:ph type="ftr" idx="11"/>
          </p:nvPr>
        </p:nvSpPr>
        <p:spPr>
          <a:xfrm>
            <a:off x="2921675" y="4767263"/>
            <a:ext cx="2976801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1fd92513f8b_0_101"/>
          <p:cNvSpPr txBox="1">
            <a:spLocks noGrp="1"/>
          </p:cNvSpPr>
          <p:nvPr>
            <p:ph type="sldNum" idx="12"/>
          </p:nvPr>
        </p:nvSpPr>
        <p:spPr>
          <a:xfrm>
            <a:off x="6229231" y="4767263"/>
            <a:ext cx="1984534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fd92513f8b_0_107"/>
          <p:cNvSpPr txBox="1">
            <a:spLocks noGrp="1"/>
          </p:cNvSpPr>
          <p:nvPr>
            <p:ph type="title"/>
          </p:nvPr>
        </p:nvSpPr>
        <p:spPr>
          <a:xfrm>
            <a:off x="606386" y="253869"/>
            <a:ext cx="7607379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1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g1fd92513f8b_0_107"/>
          <p:cNvSpPr txBox="1">
            <a:spLocks noGrp="1"/>
          </p:cNvSpPr>
          <p:nvPr>
            <p:ph type="body" idx="1"/>
          </p:nvPr>
        </p:nvSpPr>
        <p:spPr>
          <a:xfrm>
            <a:off x="606385" y="1369219"/>
            <a:ext cx="3748564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30738" lvl="0" indent="-252647" algn="l" rtl="0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661477" lvl="1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992215" lvl="2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322954" lvl="3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1653692" lvl="4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1984431" lvl="5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2315169" lvl="6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2645908" lvl="7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2976646" lvl="8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g1fd92513f8b_0_107"/>
          <p:cNvSpPr txBox="1">
            <a:spLocks noGrp="1"/>
          </p:cNvSpPr>
          <p:nvPr>
            <p:ph type="body" idx="2"/>
          </p:nvPr>
        </p:nvSpPr>
        <p:spPr>
          <a:xfrm>
            <a:off x="4465201" y="1369219"/>
            <a:ext cx="3748564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30738" lvl="0" indent="-252647" algn="l" rtl="0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661477" lvl="1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992215" lvl="2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322954" lvl="3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1653692" lvl="4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1984431" lvl="5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2315169" lvl="6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2645908" lvl="7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2976646" lvl="8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g1fd92513f8b_0_107"/>
          <p:cNvSpPr txBox="1">
            <a:spLocks noGrp="1"/>
          </p:cNvSpPr>
          <p:nvPr>
            <p:ph type="dt" idx="10"/>
          </p:nvPr>
        </p:nvSpPr>
        <p:spPr>
          <a:xfrm>
            <a:off x="606385" y="4767263"/>
            <a:ext cx="1984534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1fd92513f8b_0_107"/>
          <p:cNvSpPr txBox="1">
            <a:spLocks noGrp="1"/>
          </p:cNvSpPr>
          <p:nvPr>
            <p:ph type="ftr" idx="11"/>
          </p:nvPr>
        </p:nvSpPr>
        <p:spPr>
          <a:xfrm>
            <a:off x="2921675" y="4767263"/>
            <a:ext cx="2976801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1fd92513f8b_0_107"/>
          <p:cNvSpPr txBox="1">
            <a:spLocks noGrp="1"/>
          </p:cNvSpPr>
          <p:nvPr>
            <p:ph type="sldNum" idx="12"/>
          </p:nvPr>
        </p:nvSpPr>
        <p:spPr>
          <a:xfrm>
            <a:off x="6229231" y="4767263"/>
            <a:ext cx="1984534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7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6" y="0"/>
            <a:ext cx="88195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fd92513f8b_0_114"/>
          <p:cNvSpPr txBox="1">
            <a:spLocks noGrp="1"/>
          </p:cNvSpPr>
          <p:nvPr>
            <p:ph type="title"/>
          </p:nvPr>
        </p:nvSpPr>
        <p:spPr>
          <a:xfrm>
            <a:off x="607534" y="273844"/>
            <a:ext cx="7607379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1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g1fd92513f8b_0_114"/>
          <p:cNvSpPr txBox="1">
            <a:spLocks noGrp="1"/>
          </p:cNvSpPr>
          <p:nvPr>
            <p:ph type="body" idx="1"/>
          </p:nvPr>
        </p:nvSpPr>
        <p:spPr>
          <a:xfrm>
            <a:off x="607534" y="1260872"/>
            <a:ext cx="3731418" cy="61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30738" lvl="0" indent="-165369" algn="l" rtl="0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736" b="1"/>
            </a:lvl1pPr>
            <a:lvl2pPr marL="661477" lvl="1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447" b="1"/>
            </a:lvl2pPr>
            <a:lvl3pPr marL="992215" lvl="2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374" b="1"/>
            </a:lvl3pPr>
            <a:lvl4pPr marL="1322954" lvl="3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 b="1"/>
            </a:lvl4pPr>
            <a:lvl5pPr marL="1653692" lvl="4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 b="1"/>
            </a:lvl5pPr>
            <a:lvl6pPr marL="1984431" lvl="5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 b="1"/>
            </a:lvl6pPr>
            <a:lvl7pPr marL="2315169" lvl="6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 b="1"/>
            </a:lvl7pPr>
            <a:lvl8pPr marL="2645908" lvl="7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 b="1"/>
            </a:lvl8pPr>
            <a:lvl9pPr marL="2976646" lvl="8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 b="1"/>
            </a:lvl9pPr>
          </a:lstStyle>
          <a:p>
            <a:endParaRPr/>
          </a:p>
        </p:txBody>
      </p:sp>
      <p:sp>
        <p:nvSpPr>
          <p:cNvPr id="118" name="Google Shape;118;g1fd92513f8b_0_114"/>
          <p:cNvSpPr txBox="1">
            <a:spLocks noGrp="1"/>
          </p:cNvSpPr>
          <p:nvPr>
            <p:ph type="body" idx="2"/>
          </p:nvPr>
        </p:nvSpPr>
        <p:spPr>
          <a:xfrm>
            <a:off x="607534" y="1878806"/>
            <a:ext cx="3731418" cy="276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30738" lvl="0" indent="-252647" algn="l" rtl="0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661477" lvl="1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992215" lvl="2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322954" lvl="3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1653692" lvl="4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1984431" lvl="5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2315169" lvl="6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2645908" lvl="7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2976646" lvl="8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g1fd92513f8b_0_114"/>
          <p:cNvSpPr txBox="1">
            <a:spLocks noGrp="1"/>
          </p:cNvSpPr>
          <p:nvPr>
            <p:ph type="body" idx="3"/>
          </p:nvPr>
        </p:nvSpPr>
        <p:spPr>
          <a:xfrm>
            <a:off x="4465201" y="1260872"/>
            <a:ext cx="3749649" cy="61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30738" lvl="0" indent="-165369" algn="l" rtl="0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736" b="1"/>
            </a:lvl1pPr>
            <a:lvl2pPr marL="661477" lvl="1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447" b="1"/>
            </a:lvl2pPr>
            <a:lvl3pPr marL="992215" lvl="2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374" b="1"/>
            </a:lvl3pPr>
            <a:lvl4pPr marL="1322954" lvl="3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 b="1"/>
            </a:lvl4pPr>
            <a:lvl5pPr marL="1653692" lvl="4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 b="1"/>
            </a:lvl5pPr>
            <a:lvl6pPr marL="1984431" lvl="5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 b="1"/>
            </a:lvl6pPr>
            <a:lvl7pPr marL="2315169" lvl="6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 b="1"/>
            </a:lvl7pPr>
            <a:lvl8pPr marL="2645908" lvl="7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 b="1"/>
            </a:lvl8pPr>
            <a:lvl9pPr marL="2976646" lvl="8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 b="1"/>
            </a:lvl9pPr>
          </a:lstStyle>
          <a:p>
            <a:endParaRPr/>
          </a:p>
        </p:txBody>
      </p:sp>
      <p:sp>
        <p:nvSpPr>
          <p:cNvPr id="120" name="Google Shape;120;g1fd92513f8b_0_114"/>
          <p:cNvSpPr txBox="1">
            <a:spLocks noGrp="1"/>
          </p:cNvSpPr>
          <p:nvPr>
            <p:ph type="body" idx="4"/>
          </p:nvPr>
        </p:nvSpPr>
        <p:spPr>
          <a:xfrm>
            <a:off x="4465201" y="1878806"/>
            <a:ext cx="3749649" cy="276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30738" lvl="0" indent="-252647" algn="l" rtl="0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661477" lvl="1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992215" lvl="2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322954" lvl="3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1653692" lvl="4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1984431" lvl="5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2315169" lvl="6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2645908" lvl="7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2976646" lvl="8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g1fd92513f8b_0_114"/>
          <p:cNvSpPr txBox="1">
            <a:spLocks noGrp="1"/>
          </p:cNvSpPr>
          <p:nvPr>
            <p:ph type="dt" idx="10"/>
          </p:nvPr>
        </p:nvSpPr>
        <p:spPr>
          <a:xfrm>
            <a:off x="606385" y="4767263"/>
            <a:ext cx="1984534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1fd92513f8b_0_114"/>
          <p:cNvSpPr txBox="1">
            <a:spLocks noGrp="1"/>
          </p:cNvSpPr>
          <p:nvPr>
            <p:ph type="ftr" idx="11"/>
          </p:nvPr>
        </p:nvSpPr>
        <p:spPr>
          <a:xfrm>
            <a:off x="2921675" y="4767263"/>
            <a:ext cx="2976801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1fd92513f8b_0_114"/>
          <p:cNvSpPr txBox="1">
            <a:spLocks noGrp="1"/>
          </p:cNvSpPr>
          <p:nvPr>
            <p:ph type="sldNum" idx="12"/>
          </p:nvPr>
        </p:nvSpPr>
        <p:spPr>
          <a:xfrm>
            <a:off x="6229231" y="4767263"/>
            <a:ext cx="1984534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fd92513f8b_0_123"/>
          <p:cNvSpPr txBox="1">
            <a:spLocks noGrp="1"/>
          </p:cNvSpPr>
          <p:nvPr>
            <p:ph type="title"/>
          </p:nvPr>
        </p:nvSpPr>
        <p:spPr>
          <a:xfrm>
            <a:off x="606386" y="253869"/>
            <a:ext cx="7607379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1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g1fd92513f8b_0_123"/>
          <p:cNvSpPr txBox="1">
            <a:spLocks noGrp="1"/>
          </p:cNvSpPr>
          <p:nvPr>
            <p:ph type="dt" idx="10"/>
          </p:nvPr>
        </p:nvSpPr>
        <p:spPr>
          <a:xfrm>
            <a:off x="606385" y="4767263"/>
            <a:ext cx="1984534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1fd92513f8b_0_123"/>
          <p:cNvSpPr txBox="1">
            <a:spLocks noGrp="1"/>
          </p:cNvSpPr>
          <p:nvPr>
            <p:ph type="ftr" idx="11"/>
          </p:nvPr>
        </p:nvSpPr>
        <p:spPr>
          <a:xfrm>
            <a:off x="2921675" y="4767263"/>
            <a:ext cx="2976801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1fd92513f8b_0_123"/>
          <p:cNvSpPr txBox="1">
            <a:spLocks noGrp="1"/>
          </p:cNvSpPr>
          <p:nvPr>
            <p:ph type="sldNum" idx="12"/>
          </p:nvPr>
        </p:nvSpPr>
        <p:spPr>
          <a:xfrm>
            <a:off x="6229231" y="4767263"/>
            <a:ext cx="1984534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fd92513f8b_0_128"/>
          <p:cNvSpPr txBox="1">
            <a:spLocks noGrp="1"/>
          </p:cNvSpPr>
          <p:nvPr>
            <p:ph type="title"/>
          </p:nvPr>
        </p:nvSpPr>
        <p:spPr>
          <a:xfrm>
            <a:off x="607534" y="342900"/>
            <a:ext cx="2844629" cy="12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3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g1fd92513f8b_0_128"/>
          <p:cNvSpPr txBox="1">
            <a:spLocks noGrp="1"/>
          </p:cNvSpPr>
          <p:nvPr>
            <p:ph type="body" idx="1"/>
          </p:nvPr>
        </p:nvSpPr>
        <p:spPr>
          <a:xfrm>
            <a:off x="3749713" y="740569"/>
            <a:ext cx="4465418" cy="365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30738" lvl="0" indent="-312364" algn="l" rtl="0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315"/>
            </a:lvl1pPr>
            <a:lvl2pPr marL="661477" lvl="1" indent="-293990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026"/>
            </a:lvl2pPr>
            <a:lvl3pPr marL="992215" lvl="2" indent="-275615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736"/>
            </a:lvl3pPr>
            <a:lvl4pPr marL="1322954" lvl="3" indent="-257241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447"/>
            </a:lvl4pPr>
            <a:lvl5pPr marL="1653692" lvl="4" indent="-257241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447"/>
            </a:lvl5pPr>
            <a:lvl6pPr marL="1984431" lvl="5" indent="-257241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447"/>
            </a:lvl6pPr>
            <a:lvl7pPr marL="2315169" lvl="6" indent="-257241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447"/>
            </a:lvl7pPr>
            <a:lvl8pPr marL="2645908" lvl="7" indent="-257241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447"/>
            </a:lvl8pPr>
            <a:lvl9pPr marL="2976646" lvl="8" indent="-257241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447"/>
            </a:lvl9pPr>
          </a:lstStyle>
          <a:p>
            <a:endParaRPr/>
          </a:p>
        </p:txBody>
      </p:sp>
      <p:sp>
        <p:nvSpPr>
          <p:cNvPr id="132" name="Google Shape;132;g1fd92513f8b_0_128"/>
          <p:cNvSpPr txBox="1">
            <a:spLocks noGrp="1"/>
          </p:cNvSpPr>
          <p:nvPr>
            <p:ph type="body" idx="2"/>
          </p:nvPr>
        </p:nvSpPr>
        <p:spPr>
          <a:xfrm>
            <a:off x="607534" y="1543050"/>
            <a:ext cx="2844629" cy="285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30738" lvl="0" indent="-165369" algn="l" rtl="0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/>
            </a:lvl1pPr>
            <a:lvl2pPr marL="661477" lvl="1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85"/>
            </a:lvl2pPr>
            <a:lvl3pPr marL="992215" lvl="2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68"/>
            </a:lvl3pPr>
            <a:lvl4pPr marL="1322954" lvl="3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796"/>
            </a:lvl4pPr>
            <a:lvl5pPr marL="1653692" lvl="4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796"/>
            </a:lvl5pPr>
            <a:lvl6pPr marL="1984431" lvl="5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796"/>
            </a:lvl6pPr>
            <a:lvl7pPr marL="2315169" lvl="6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796"/>
            </a:lvl7pPr>
            <a:lvl8pPr marL="2645908" lvl="7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796"/>
            </a:lvl8pPr>
            <a:lvl9pPr marL="2976646" lvl="8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796"/>
            </a:lvl9pPr>
          </a:lstStyle>
          <a:p>
            <a:endParaRPr/>
          </a:p>
        </p:txBody>
      </p:sp>
      <p:sp>
        <p:nvSpPr>
          <p:cNvPr id="133" name="Google Shape;133;g1fd92513f8b_0_128"/>
          <p:cNvSpPr txBox="1">
            <a:spLocks noGrp="1"/>
          </p:cNvSpPr>
          <p:nvPr>
            <p:ph type="dt" idx="10"/>
          </p:nvPr>
        </p:nvSpPr>
        <p:spPr>
          <a:xfrm>
            <a:off x="606385" y="4767263"/>
            <a:ext cx="1984534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1fd92513f8b_0_128"/>
          <p:cNvSpPr txBox="1">
            <a:spLocks noGrp="1"/>
          </p:cNvSpPr>
          <p:nvPr>
            <p:ph type="ftr" idx="11"/>
          </p:nvPr>
        </p:nvSpPr>
        <p:spPr>
          <a:xfrm>
            <a:off x="2921675" y="4767263"/>
            <a:ext cx="2976801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1fd92513f8b_0_128"/>
          <p:cNvSpPr txBox="1">
            <a:spLocks noGrp="1"/>
          </p:cNvSpPr>
          <p:nvPr>
            <p:ph type="sldNum" idx="12"/>
          </p:nvPr>
        </p:nvSpPr>
        <p:spPr>
          <a:xfrm>
            <a:off x="6229231" y="4767263"/>
            <a:ext cx="1984534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fd92513f8b_0_135"/>
          <p:cNvSpPr txBox="1">
            <a:spLocks noGrp="1"/>
          </p:cNvSpPr>
          <p:nvPr>
            <p:ph type="title"/>
          </p:nvPr>
        </p:nvSpPr>
        <p:spPr>
          <a:xfrm>
            <a:off x="607534" y="342900"/>
            <a:ext cx="2844629" cy="12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3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g1fd92513f8b_0_135"/>
          <p:cNvSpPr>
            <a:spLocks noGrp="1"/>
          </p:cNvSpPr>
          <p:nvPr>
            <p:ph type="pic" idx="2"/>
          </p:nvPr>
        </p:nvSpPr>
        <p:spPr>
          <a:xfrm>
            <a:off x="3749713" y="740569"/>
            <a:ext cx="4465418" cy="3655125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g1fd92513f8b_0_135"/>
          <p:cNvSpPr txBox="1">
            <a:spLocks noGrp="1"/>
          </p:cNvSpPr>
          <p:nvPr>
            <p:ph type="body" idx="1"/>
          </p:nvPr>
        </p:nvSpPr>
        <p:spPr>
          <a:xfrm>
            <a:off x="607534" y="1543050"/>
            <a:ext cx="2844629" cy="285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30738" lvl="0" indent="-165369" algn="l" rtl="0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/>
            </a:lvl1pPr>
            <a:lvl2pPr marL="661477" lvl="1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85"/>
            </a:lvl2pPr>
            <a:lvl3pPr marL="992215" lvl="2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68"/>
            </a:lvl3pPr>
            <a:lvl4pPr marL="1322954" lvl="3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796"/>
            </a:lvl4pPr>
            <a:lvl5pPr marL="1653692" lvl="4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796"/>
            </a:lvl5pPr>
            <a:lvl6pPr marL="1984431" lvl="5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796"/>
            </a:lvl6pPr>
            <a:lvl7pPr marL="2315169" lvl="6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796"/>
            </a:lvl7pPr>
            <a:lvl8pPr marL="2645908" lvl="7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796"/>
            </a:lvl8pPr>
            <a:lvl9pPr marL="2976646" lvl="8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796"/>
            </a:lvl9pPr>
          </a:lstStyle>
          <a:p>
            <a:endParaRPr/>
          </a:p>
        </p:txBody>
      </p:sp>
      <p:sp>
        <p:nvSpPr>
          <p:cNvPr id="140" name="Google Shape;140;g1fd92513f8b_0_135"/>
          <p:cNvSpPr txBox="1">
            <a:spLocks noGrp="1"/>
          </p:cNvSpPr>
          <p:nvPr>
            <p:ph type="dt" idx="10"/>
          </p:nvPr>
        </p:nvSpPr>
        <p:spPr>
          <a:xfrm>
            <a:off x="606385" y="4767263"/>
            <a:ext cx="1984534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1fd92513f8b_0_135"/>
          <p:cNvSpPr txBox="1">
            <a:spLocks noGrp="1"/>
          </p:cNvSpPr>
          <p:nvPr>
            <p:ph type="ftr" idx="11"/>
          </p:nvPr>
        </p:nvSpPr>
        <p:spPr>
          <a:xfrm>
            <a:off x="2921675" y="4767263"/>
            <a:ext cx="2976801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1fd92513f8b_0_135"/>
          <p:cNvSpPr txBox="1">
            <a:spLocks noGrp="1"/>
          </p:cNvSpPr>
          <p:nvPr>
            <p:ph type="sldNum" idx="12"/>
          </p:nvPr>
        </p:nvSpPr>
        <p:spPr>
          <a:xfrm>
            <a:off x="6229231" y="4767263"/>
            <a:ext cx="1984534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fd92513f8b_0_142"/>
          <p:cNvSpPr txBox="1">
            <a:spLocks noGrp="1"/>
          </p:cNvSpPr>
          <p:nvPr>
            <p:ph type="title"/>
          </p:nvPr>
        </p:nvSpPr>
        <p:spPr>
          <a:xfrm>
            <a:off x="606386" y="253869"/>
            <a:ext cx="7607379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1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g1fd92513f8b_0_142"/>
          <p:cNvSpPr txBox="1">
            <a:spLocks noGrp="1"/>
          </p:cNvSpPr>
          <p:nvPr>
            <p:ph type="body" idx="1"/>
          </p:nvPr>
        </p:nvSpPr>
        <p:spPr>
          <a:xfrm rot="5400000">
            <a:off x="2778375" y="-802771"/>
            <a:ext cx="3263400" cy="760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30738" lvl="0" indent="-252647" algn="l" rtl="0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661477" lvl="1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992215" lvl="2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322954" lvl="3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1653692" lvl="4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1984431" lvl="5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2315169" lvl="6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2645908" lvl="7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2976646" lvl="8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g1fd92513f8b_0_142"/>
          <p:cNvSpPr txBox="1">
            <a:spLocks noGrp="1"/>
          </p:cNvSpPr>
          <p:nvPr>
            <p:ph type="dt" idx="10"/>
          </p:nvPr>
        </p:nvSpPr>
        <p:spPr>
          <a:xfrm>
            <a:off x="606385" y="4767263"/>
            <a:ext cx="1984534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1fd92513f8b_0_142"/>
          <p:cNvSpPr txBox="1">
            <a:spLocks noGrp="1"/>
          </p:cNvSpPr>
          <p:nvPr>
            <p:ph type="ftr" idx="11"/>
          </p:nvPr>
        </p:nvSpPr>
        <p:spPr>
          <a:xfrm>
            <a:off x="2921675" y="4767263"/>
            <a:ext cx="2976801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1fd92513f8b_0_142"/>
          <p:cNvSpPr txBox="1">
            <a:spLocks noGrp="1"/>
          </p:cNvSpPr>
          <p:nvPr>
            <p:ph type="sldNum" idx="12"/>
          </p:nvPr>
        </p:nvSpPr>
        <p:spPr>
          <a:xfrm>
            <a:off x="6229231" y="4767263"/>
            <a:ext cx="1984534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fd92513f8b_0_148"/>
          <p:cNvSpPr txBox="1">
            <a:spLocks noGrp="1"/>
          </p:cNvSpPr>
          <p:nvPr>
            <p:ph type="title"/>
          </p:nvPr>
        </p:nvSpPr>
        <p:spPr>
          <a:xfrm rot="5400000">
            <a:off x="5083380" y="1502384"/>
            <a:ext cx="4358925" cy="1901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1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g1fd92513f8b_0_148"/>
          <p:cNvSpPr txBox="1">
            <a:spLocks noGrp="1"/>
          </p:cNvSpPr>
          <p:nvPr>
            <p:ph type="body" idx="1"/>
          </p:nvPr>
        </p:nvSpPr>
        <p:spPr>
          <a:xfrm rot="5400000">
            <a:off x="1224564" y="-344335"/>
            <a:ext cx="4358925" cy="559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30738" lvl="0" indent="-252647" algn="l" rtl="0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661477" lvl="1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992215" lvl="2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322954" lvl="3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1653692" lvl="4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1984431" lvl="5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2315169" lvl="6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2645908" lvl="7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2976646" lvl="8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g1fd92513f8b_0_148"/>
          <p:cNvSpPr txBox="1">
            <a:spLocks noGrp="1"/>
          </p:cNvSpPr>
          <p:nvPr>
            <p:ph type="dt" idx="10"/>
          </p:nvPr>
        </p:nvSpPr>
        <p:spPr>
          <a:xfrm>
            <a:off x="606385" y="4767263"/>
            <a:ext cx="1984534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1fd92513f8b_0_148"/>
          <p:cNvSpPr txBox="1">
            <a:spLocks noGrp="1"/>
          </p:cNvSpPr>
          <p:nvPr>
            <p:ph type="ftr" idx="11"/>
          </p:nvPr>
        </p:nvSpPr>
        <p:spPr>
          <a:xfrm>
            <a:off x="2921675" y="4767263"/>
            <a:ext cx="2976801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1fd92513f8b_0_148"/>
          <p:cNvSpPr txBox="1">
            <a:spLocks noGrp="1"/>
          </p:cNvSpPr>
          <p:nvPr>
            <p:ph type="sldNum" idx="12"/>
          </p:nvPr>
        </p:nvSpPr>
        <p:spPr>
          <a:xfrm>
            <a:off x="6229231" y="4767263"/>
            <a:ext cx="1984534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6" descr="Logotip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6" y="0"/>
            <a:ext cx="88195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8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6" y="0"/>
            <a:ext cx="88195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 txBox="1">
            <a:spLocks noGrp="1"/>
          </p:cNvSpPr>
          <p:nvPr>
            <p:ph type="title"/>
          </p:nvPr>
        </p:nvSpPr>
        <p:spPr>
          <a:xfrm>
            <a:off x="606386" y="253870"/>
            <a:ext cx="7607379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1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body" idx="1"/>
          </p:nvPr>
        </p:nvSpPr>
        <p:spPr>
          <a:xfrm>
            <a:off x="606386" y="1369219"/>
            <a:ext cx="7607379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30738" lvl="0" indent="-248054" algn="l">
              <a:lnSpc>
                <a:spcPct val="90000"/>
              </a:lnSpc>
              <a:spcBef>
                <a:spcPts val="72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61477" lvl="1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992215" lvl="2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22954" lvl="3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653692" lvl="4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984431" lvl="5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315169" lvl="6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645908" lvl="7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976646" lvl="8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dt" idx="10"/>
          </p:nvPr>
        </p:nvSpPr>
        <p:spPr>
          <a:xfrm>
            <a:off x="606385" y="4767263"/>
            <a:ext cx="198453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ftr" idx="11"/>
          </p:nvPr>
        </p:nvSpPr>
        <p:spPr>
          <a:xfrm>
            <a:off x="2921675" y="4767263"/>
            <a:ext cx="297680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ldNum" idx="12"/>
          </p:nvPr>
        </p:nvSpPr>
        <p:spPr>
          <a:xfrm>
            <a:off x="6229231" y="4767263"/>
            <a:ext cx="198453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>
            <a:spLocks noGrp="1"/>
          </p:cNvSpPr>
          <p:nvPr>
            <p:ph type="title"/>
          </p:nvPr>
        </p:nvSpPr>
        <p:spPr>
          <a:xfrm>
            <a:off x="601792" y="1282304"/>
            <a:ext cx="7607379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3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1"/>
          </p:nvPr>
        </p:nvSpPr>
        <p:spPr>
          <a:xfrm>
            <a:off x="601792" y="3442098"/>
            <a:ext cx="7607379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30738" lvl="0" indent="-165369" algn="l">
              <a:lnSpc>
                <a:spcPct val="90000"/>
              </a:lnSpc>
              <a:spcBef>
                <a:spcPts val="723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736">
                <a:solidFill>
                  <a:srgbClr val="888888"/>
                </a:solidFill>
              </a:defRPr>
            </a:lvl1pPr>
            <a:lvl2pPr marL="661477" lvl="1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447">
                <a:solidFill>
                  <a:srgbClr val="888888"/>
                </a:solidFill>
              </a:defRPr>
            </a:lvl2pPr>
            <a:lvl3pPr marL="992215" lvl="2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02">
                <a:solidFill>
                  <a:srgbClr val="888888"/>
                </a:solidFill>
              </a:defRPr>
            </a:lvl3pPr>
            <a:lvl4pPr marL="1322954" lvl="3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157">
                <a:solidFill>
                  <a:srgbClr val="888888"/>
                </a:solidFill>
              </a:defRPr>
            </a:lvl4pPr>
            <a:lvl5pPr marL="1653692" lvl="4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157">
                <a:solidFill>
                  <a:srgbClr val="888888"/>
                </a:solidFill>
              </a:defRPr>
            </a:lvl5pPr>
            <a:lvl6pPr marL="1984431" lvl="5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157">
                <a:solidFill>
                  <a:srgbClr val="888888"/>
                </a:solidFill>
              </a:defRPr>
            </a:lvl6pPr>
            <a:lvl7pPr marL="2315169" lvl="6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157">
                <a:solidFill>
                  <a:srgbClr val="888888"/>
                </a:solidFill>
              </a:defRPr>
            </a:lvl7pPr>
            <a:lvl8pPr marL="2645908" lvl="7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157">
                <a:solidFill>
                  <a:srgbClr val="888888"/>
                </a:solidFill>
              </a:defRPr>
            </a:lvl8pPr>
            <a:lvl9pPr marL="2976646" lvl="8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15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606385" y="4767263"/>
            <a:ext cx="198453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2921675" y="4767263"/>
            <a:ext cx="297680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6229231" y="4767263"/>
            <a:ext cx="198453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606386" y="253870"/>
            <a:ext cx="7607379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1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606385" y="1369219"/>
            <a:ext cx="3748564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30738" lvl="0" indent="-248054" algn="l">
              <a:lnSpc>
                <a:spcPct val="90000"/>
              </a:lnSpc>
              <a:spcBef>
                <a:spcPts val="72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61477" lvl="1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992215" lvl="2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22954" lvl="3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653692" lvl="4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984431" lvl="5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315169" lvl="6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645908" lvl="7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976646" lvl="8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4465201" y="1369219"/>
            <a:ext cx="3748564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30738" lvl="0" indent="-248054" algn="l">
              <a:lnSpc>
                <a:spcPct val="90000"/>
              </a:lnSpc>
              <a:spcBef>
                <a:spcPts val="72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61477" lvl="1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992215" lvl="2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22954" lvl="3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653692" lvl="4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984431" lvl="5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315169" lvl="6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645908" lvl="7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976646" lvl="8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dt" idx="10"/>
          </p:nvPr>
        </p:nvSpPr>
        <p:spPr>
          <a:xfrm>
            <a:off x="606385" y="4767263"/>
            <a:ext cx="198453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ftr" idx="11"/>
          </p:nvPr>
        </p:nvSpPr>
        <p:spPr>
          <a:xfrm>
            <a:off x="2921675" y="4767263"/>
            <a:ext cx="297680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sldNum" idx="12"/>
          </p:nvPr>
        </p:nvSpPr>
        <p:spPr>
          <a:xfrm>
            <a:off x="6229231" y="4767263"/>
            <a:ext cx="198453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>
            <a:off x="607534" y="273844"/>
            <a:ext cx="7607379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1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1"/>
          </p:nvPr>
        </p:nvSpPr>
        <p:spPr>
          <a:xfrm>
            <a:off x="607534" y="1260872"/>
            <a:ext cx="3731337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30738" lvl="0" indent="-165369" algn="l">
              <a:lnSpc>
                <a:spcPct val="90000"/>
              </a:lnSpc>
              <a:spcBef>
                <a:spcPts val="72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736" b="1"/>
            </a:lvl1pPr>
            <a:lvl2pPr marL="661477" lvl="1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447" b="1"/>
            </a:lvl2pPr>
            <a:lvl3pPr marL="992215" lvl="2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02" b="1"/>
            </a:lvl3pPr>
            <a:lvl4pPr marL="1322954" lvl="3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 b="1"/>
            </a:lvl4pPr>
            <a:lvl5pPr marL="1653692" lvl="4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 b="1"/>
            </a:lvl5pPr>
            <a:lvl6pPr marL="1984431" lvl="5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 b="1"/>
            </a:lvl6pPr>
            <a:lvl7pPr marL="2315169" lvl="6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 b="1"/>
            </a:lvl7pPr>
            <a:lvl8pPr marL="2645908" lvl="7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 b="1"/>
            </a:lvl8pPr>
            <a:lvl9pPr marL="2976646" lvl="8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 b="1"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2"/>
          </p:nvPr>
        </p:nvSpPr>
        <p:spPr>
          <a:xfrm>
            <a:off x="607534" y="1878806"/>
            <a:ext cx="3731337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30738" lvl="0" indent="-248054" algn="l">
              <a:lnSpc>
                <a:spcPct val="90000"/>
              </a:lnSpc>
              <a:spcBef>
                <a:spcPts val="72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61477" lvl="1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992215" lvl="2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22954" lvl="3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653692" lvl="4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984431" lvl="5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315169" lvl="6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645908" lvl="7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976646" lvl="8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3"/>
          </p:nvPr>
        </p:nvSpPr>
        <p:spPr>
          <a:xfrm>
            <a:off x="4465201" y="1260872"/>
            <a:ext cx="3749713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30738" lvl="0" indent="-165369" algn="l">
              <a:lnSpc>
                <a:spcPct val="90000"/>
              </a:lnSpc>
              <a:spcBef>
                <a:spcPts val="72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736" b="1"/>
            </a:lvl1pPr>
            <a:lvl2pPr marL="661477" lvl="1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447" b="1"/>
            </a:lvl2pPr>
            <a:lvl3pPr marL="992215" lvl="2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02" b="1"/>
            </a:lvl3pPr>
            <a:lvl4pPr marL="1322954" lvl="3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 b="1"/>
            </a:lvl4pPr>
            <a:lvl5pPr marL="1653692" lvl="4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 b="1"/>
            </a:lvl5pPr>
            <a:lvl6pPr marL="1984431" lvl="5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 b="1"/>
            </a:lvl6pPr>
            <a:lvl7pPr marL="2315169" lvl="6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 b="1"/>
            </a:lvl7pPr>
            <a:lvl8pPr marL="2645908" lvl="7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 b="1"/>
            </a:lvl8pPr>
            <a:lvl9pPr marL="2976646" lvl="8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 b="1"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4"/>
          </p:nvPr>
        </p:nvSpPr>
        <p:spPr>
          <a:xfrm>
            <a:off x="4465201" y="1878806"/>
            <a:ext cx="3749713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30738" lvl="0" indent="-248054" algn="l">
              <a:lnSpc>
                <a:spcPct val="90000"/>
              </a:lnSpc>
              <a:spcBef>
                <a:spcPts val="72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61477" lvl="1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992215" lvl="2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22954" lvl="3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653692" lvl="4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984431" lvl="5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315169" lvl="6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645908" lvl="7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976646" lvl="8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dt" idx="10"/>
          </p:nvPr>
        </p:nvSpPr>
        <p:spPr>
          <a:xfrm>
            <a:off x="606385" y="4767263"/>
            <a:ext cx="198453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ftr" idx="11"/>
          </p:nvPr>
        </p:nvSpPr>
        <p:spPr>
          <a:xfrm>
            <a:off x="2921675" y="4767263"/>
            <a:ext cx="297680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6229231" y="4767263"/>
            <a:ext cx="198453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606386" y="253870"/>
            <a:ext cx="7607379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1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>
            <a:off x="606385" y="4767263"/>
            <a:ext cx="198453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>
            <a:off x="2921675" y="4767263"/>
            <a:ext cx="297680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6229231" y="4767263"/>
            <a:ext cx="198453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body" idx="1"/>
          </p:nvPr>
        </p:nvSpPr>
        <p:spPr>
          <a:xfrm>
            <a:off x="606386" y="1369219"/>
            <a:ext cx="7607379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dt" idx="10"/>
          </p:nvPr>
        </p:nvSpPr>
        <p:spPr>
          <a:xfrm>
            <a:off x="606385" y="4767263"/>
            <a:ext cx="198453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ftr" idx="11"/>
          </p:nvPr>
        </p:nvSpPr>
        <p:spPr>
          <a:xfrm>
            <a:off x="2921675" y="4767263"/>
            <a:ext cx="297680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ldNum" idx="12"/>
          </p:nvPr>
        </p:nvSpPr>
        <p:spPr>
          <a:xfrm>
            <a:off x="6229231" y="4767263"/>
            <a:ext cx="198453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fd92513f8b_0_82"/>
          <p:cNvSpPr txBox="1">
            <a:spLocks noGrp="1"/>
          </p:cNvSpPr>
          <p:nvPr>
            <p:ph type="body" idx="1"/>
          </p:nvPr>
        </p:nvSpPr>
        <p:spPr>
          <a:xfrm>
            <a:off x="606386" y="1369219"/>
            <a:ext cx="7607379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g1fd92513f8b_0_82"/>
          <p:cNvSpPr txBox="1">
            <a:spLocks noGrp="1"/>
          </p:cNvSpPr>
          <p:nvPr>
            <p:ph type="dt" idx="10"/>
          </p:nvPr>
        </p:nvSpPr>
        <p:spPr>
          <a:xfrm>
            <a:off x="606385" y="4767263"/>
            <a:ext cx="1984534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g1fd92513f8b_0_82"/>
          <p:cNvSpPr txBox="1">
            <a:spLocks noGrp="1"/>
          </p:cNvSpPr>
          <p:nvPr>
            <p:ph type="ftr" idx="11"/>
          </p:nvPr>
        </p:nvSpPr>
        <p:spPr>
          <a:xfrm>
            <a:off x="2921675" y="4767263"/>
            <a:ext cx="2976801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g1fd92513f8b_0_82"/>
          <p:cNvSpPr txBox="1">
            <a:spLocks noGrp="1"/>
          </p:cNvSpPr>
          <p:nvPr>
            <p:ph type="sldNum" idx="12"/>
          </p:nvPr>
        </p:nvSpPr>
        <p:spPr>
          <a:xfrm>
            <a:off x="6229231" y="4767263"/>
            <a:ext cx="1984534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1fd92513f8b_0_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1083"/>
            <a:ext cx="8820154" cy="4961337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1fd92513f8b_0_242"/>
          <p:cNvSpPr txBox="1"/>
          <p:nvPr/>
        </p:nvSpPr>
        <p:spPr>
          <a:xfrm>
            <a:off x="466795" y="2307217"/>
            <a:ext cx="7886265" cy="641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40" tIns="66140" rIns="66140" bIns="66140" anchor="t" anchorCtr="0">
            <a:spAutoFit/>
          </a:bodyPr>
          <a:lstStyle/>
          <a:p>
            <a:pPr algn="ctr">
              <a:buSzPts val="4400"/>
            </a:pPr>
            <a:r>
              <a:rPr lang="es-419" sz="3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robot </a:t>
            </a:r>
            <a:r>
              <a:rPr lang="es-419" sz="33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Perseverance</a:t>
            </a:r>
            <a:endParaRPr sz="33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fd92513f8b_0_214"/>
          <p:cNvSpPr txBox="1"/>
          <p:nvPr/>
        </p:nvSpPr>
        <p:spPr>
          <a:xfrm>
            <a:off x="451750" y="691175"/>
            <a:ext cx="7916215" cy="595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40" tIns="66140" rIns="66140" bIns="66140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Reflexionemos 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1fd92513f8b_0_214"/>
          <p:cNvSpPr/>
          <p:nvPr/>
        </p:nvSpPr>
        <p:spPr>
          <a:xfrm>
            <a:off x="451750" y="1880885"/>
            <a:ext cx="7916215" cy="2173134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49610" tIns="49610" rIns="49610" bIns="49610" anchor="ctr" anchorCtr="0">
            <a:noAutofit/>
          </a:bodyPr>
          <a:lstStyle/>
          <a:p>
            <a:pPr marL="330738" indent="-275615" algn="just"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indicación falta para asegurar que el Perseverance vaya del punto A solo al punto B?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0738" indent="-275615" algn="just"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Finalmente, ¿cuáles son las indicaciones que darías al Perseverance para asegurar que vaya del punto A al B?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fd92513f8b_0_222"/>
          <p:cNvSpPr txBox="1"/>
          <p:nvPr/>
        </p:nvSpPr>
        <p:spPr>
          <a:xfrm>
            <a:off x="451749" y="494244"/>
            <a:ext cx="7916215" cy="595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40" tIns="66140" rIns="66140" bIns="66140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Reflexionemos 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1fd92513f8b_0_222"/>
          <p:cNvSpPr/>
          <p:nvPr/>
        </p:nvSpPr>
        <p:spPr>
          <a:xfrm>
            <a:off x="451750" y="1880885"/>
            <a:ext cx="7916215" cy="2173134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49610" tIns="49610" rIns="49610" bIns="49610" anchor="ctr" anchorCtr="0">
            <a:noAutofit/>
          </a:bodyPr>
          <a:lstStyle/>
          <a:p>
            <a:pPr marL="330738" indent="-275615" algn="just"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¿Cómo podemos representar el desplazamiento del Perseverance del punto A al B?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086b0b3f79_0_39"/>
          <p:cNvSpPr txBox="1"/>
          <p:nvPr/>
        </p:nvSpPr>
        <p:spPr>
          <a:xfrm>
            <a:off x="616911" y="708428"/>
            <a:ext cx="7916215" cy="595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40" tIns="66140" rIns="66140" bIns="66140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 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g2086b0b3f79_0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001" y="1587567"/>
            <a:ext cx="3645203" cy="2728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2086b0b3f79_0_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0769" y="1580677"/>
            <a:ext cx="3665875" cy="2742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fd92513f8b_0_228"/>
          <p:cNvSpPr txBox="1"/>
          <p:nvPr/>
        </p:nvSpPr>
        <p:spPr>
          <a:xfrm>
            <a:off x="616911" y="708428"/>
            <a:ext cx="7916215" cy="595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40" tIns="66140" rIns="66140" bIns="66140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 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g1fd92513f8b_0_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0444" y="1456245"/>
            <a:ext cx="5139263" cy="3279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g1fd92513f8b_0_3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1083"/>
            <a:ext cx="8820154" cy="4961337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g1fd92513f8b_0_319"/>
          <p:cNvSpPr txBox="1"/>
          <p:nvPr/>
        </p:nvSpPr>
        <p:spPr>
          <a:xfrm>
            <a:off x="466795" y="2307217"/>
            <a:ext cx="7886265" cy="641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40" tIns="66140" rIns="66140" bIns="66140" anchor="t" anchorCtr="0">
            <a:spAutoFit/>
          </a:bodyPr>
          <a:lstStyle/>
          <a:p>
            <a:pPr algn="ctr">
              <a:buSzPts val="4400"/>
            </a:pPr>
            <a:r>
              <a:rPr lang="es-419" sz="3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robot Perseverance</a:t>
            </a:r>
            <a:endParaRPr sz="33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bc59a8f8a2_1_1"/>
          <p:cNvSpPr txBox="1"/>
          <p:nvPr/>
        </p:nvSpPr>
        <p:spPr>
          <a:xfrm>
            <a:off x="616911" y="708428"/>
            <a:ext cx="7916215" cy="595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40" tIns="66140" rIns="66140" bIns="66140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Marte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g1bc59a8f8a2_1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911" y="1771539"/>
            <a:ext cx="3654456" cy="218798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1bc59a8f8a2_1_1"/>
          <p:cNvSpPr/>
          <p:nvPr/>
        </p:nvSpPr>
        <p:spPr>
          <a:xfrm>
            <a:off x="4548785" y="1771539"/>
            <a:ext cx="3884950" cy="2187985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49610" tIns="49610" rIns="49610" bIns="49610" anchor="ctr" anchorCtr="0">
            <a:noAutofit/>
          </a:bodyPr>
          <a:lstStyle/>
          <a:p>
            <a:pPr marL="330738" indent="-275615" algn="just"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¿Conocen alguna misión para explorar Marte?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buClr>
                <a:schemeClr val="dk1"/>
              </a:buClr>
              <a:buSzPts val="3000"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0738" indent="-275615" algn="just"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ustedes pudieran enviar un robot a Marte, ¿con qué propósito lo harían?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c24867a50f_0_3"/>
          <p:cNvSpPr txBox="1"/>
          <p:nvPr/>
        </p:nvSpPr>
        <p:spPr>
          <a:xfrm>
            <a:off x="451968" y="587144"/>
            <a:ext cx="7916215" cy="595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40" tIns="66140" rIns="66140" bIns="66140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Infografía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robot on wheels and a drone flying in the sky&#10;&#10;Description automatically generated">
            <a:extLst>
              <a:ext uri="{FF2B5EF4-FFF2-40B4-BE49-F238E27FC236}">
                <a16:creationId xmlns:a16="http://schemas.microsoft.com/office/drawing/2014/main" id="{B49E307E-3DCB-7C5A-D4ED-44839324F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991" y="2150159"/>
            <a:ext cx="3549884" cy="25841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FE41BF-73D0-E27C-B6BC-6214172F8B08}"/>
              </a:ext>
            </a:extLst>
          </p:cNvPr>
          <p:cNvSpPr txBox="1"/>
          <p:nvPr/>
        </p:nvSpPr>
        <p:spPr>
          <a:xfrm>
            <a:off x="451967" y="1165690"/>
            <a:ext cx="7363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423B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Revisemos el recurso “Conoce a Perseverance: El vehículo explorador de la NASA en Marte”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2086b0b3f79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625" y="1182381"/>
            <a:ext cx="2217456" cy="1614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2086b0b3f79_0_4"/>
          <p:cNvSpPr/>
          <p:nvPr/>
        </p:nvSpPr>
        <p:spPr>
          <a:xfrm>
            <a:off x="3027871" y="1182381"/>
            <a:ext cx="5340311" cy="2347538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49610" tIns="49610" rIns="49610" bIns="49610" anchor="ctr" anchorCtr="0">
            <a:noAutofit/>
          </a:bodyPr>
          <a:lstStyle/>
          <a:p>
            <a:pPr marL="330738" indent="-275615" algn="just"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es el Perseverance?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0738" indent="-275615" algn="just"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¿A qué corresponden los puntos que se observan en la última imagen de la infografía?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0738" algn="just"/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0738" indent="-275615" algn="just"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el Perseverance es capaz de ir de un punto específico a otro?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2086b0b3f79_0_4"/>
          <p:cNvSpPr txBox="1"/>
          <p:nvPr/>
        </p:nvSpPr>
        <p:spPr>
          <a:xfrm>
            <a:off x="601625" y="263885"/>
            <a:ext cx="7916215" cy="595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40" tIns="66140" rIns="66140" bIns="66140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Perseverance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g2086b0b3f79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625" y="2944574"/>
            <a:ext cx="2217456" cy="1637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fd92513f8b_0_177"/>
          <p:cNvSpPr/>
          <p:nvPr/>
        </p:nvSpPr>
        <p:spPr>
          <a:xfrm>
            <a:off x="523371" y="1849144"/>
            <a:ext cx="7773408" cy="144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610" tIns="49610" rIns="49610" bIns="49610" anchor="ctr" anchorCtr="0">
            <a:noAutofit/>
          </a:bodyPr>
          <a:lstStyle/>
          <a:p>
            <a:pPr marL="55123" algn="just">
              <a:buClr>
                <a:schemeClr val="dk1"/>
              </a:buClr>
              <a:buSzPts val="2400"/>
            </a:pPr>
            <a:r>
              <a:rPr lang="es-419" sz="2400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Suponiendo que el sistema de autoconducción del Perseverance falla, ¿cuál es la mínima información que le debiésemos indicar para que se mueva desde un punto a otro?</a:t>
            </a:r>
            <a:endParaRPr sz="2400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1fd92513f8b_0_177"/>
          <p:cNvSpPr txBox="1"/>
          <p:nvPr/>
        </p:nvSpPr>
        <p:spPr>
          <a:xfrm>
            <a:off x="594666" y="380109"/>
            <a:ext cx="7916215" cy="595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40" tIns="66140" rIns="66140" bIns="66140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fd92513f8b_0_185"/>
          <p:cNvSpPr txBox="1"/>
          <p:nvPr/>
        </p:nvSpPr>
        <p:spPr>
          <a:xfrm>
            <a:off x="616911" y="708428"/>
            <a:ext cx="7916215" cy="595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40" tIns="66140" rIns="66140" bIns="66140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 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g1fd92513f8b_0_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433" y="1694094"/>
            <a:ext cx="3530718" cy="2634028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1fd92513f8b_0_185"/>
          <p:cNvSpPr/>
          <p:nvPr/>
        </p:nvSpPr>
        <p:spPr>
          <a:xfrm>
            <a:off x="4572000" y="1694093"/>
            <a:ext cx="3804700" cy="2634028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49610" tIns="49610" rIns="49610" bIns="49610" anchor="ctr" anchorCtr="0">
            <a:noAutofit/>
          </a:bodyPr>
          <a:lstStyle/>
          <a:p>
            <a:pPr marL="398023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s-419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solo le indicamos cuántos metros debe recorrer, ¿Perseverance llegaría al punto B?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086b0b3f79_0_15"/>
          <p:cNvSpPr txBox="1"/>
          <p:nvPr/>
        </p:nvSpPr>
        <p:spPr>
          <a:xfrm>
            <a:off x="616911" y="708428"/>
            <a:ext cx="7916215" cy="595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40" tIns="66140" rIns="66140" bIns="66140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 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g2086b0b3f79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320" y="1753054"/>
            <a:ext cx="3100672" cy="2318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2086b0b3f79_0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8058" y="1753054"/>
            <a:ext cx="3100670" cy="233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fd92513f8b_0_199"/>
          <p:cNvSpPr txBox="1"/>
          <p:nvPr/>
        </p:nvSpPr>
        <p:spPr>
          <a:xfrm>
            <a:off x="616911" y="708428"/>
            <a:ext cx="7916215" cy="595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40" tIns="66140" rIns="66140" bIns="66140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 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1fd92513f8b_0_199"/>
          <p:cNvSpPr/>
          <p:nvPr/>
        </p:nvSpPr>
        <p:spPr>
          <a:xfrm>
            <a:off x="451750" y="1880885"/>
            <a:ext cx="7916215" cy="2173134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49610" tIns="49610" rIns="49610" bIns="49610" anchor="ctr" anchorCtr="0">
            <a:noAutofit/>
          </a:bodyPr>
          <a:lstStyle/>
          <a:p>
            <a:pPr marL="330738" indent="-275615" algn="just"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además de la cantidad de metros que debe recorrer, le indicamos al Perseverance una recta por la que se debe mover, en particular, la recta que pasa por los puntos A y B. ¿Es suficiente información para llegar al punto B?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fd92513f8b_0_206"/>
          <p:cNvSpPr txBox="1"/>
          <p:nvPr/>
        </p:nvSpPr>
        <p:spPr>
          <a:xfrm>
            <a:off x="616911" y="708428"/>
            <a:ext cx="7916215" cy="53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40" tIns="66140" rIns="66140" bIns="66140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2604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 </a:t>
            </a:r>
            <a:endParaRPr sz="2604" b="1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g1fd92513f8b_0_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912" y="1734182"/>
            <a:ext cx="3131652" cy="235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1fd92513f8b_0_2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2722" y="1734191"/>
            <a:ext cx="3127747" cy="2354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</Words>
  <Application>Microsoft Office PowerPoint</Application>
  <PresentationFormat>Custom</PresentationFormat>
  <Paragraphs>52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Tema de Office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Ricardo Felipe Fredes Silva (ricardo.fredes)</dc:creator>
  <cp:lastModifiedBy>Martín Berríos</cp:lastModifiedBy>
  <cp:revision>1</cp:revision>
  <dcterms:created xsi:type="dcterms:W3CDTF">2022-11-30T14:02:43Z</dcterms:created>
  <dcterms:modified xsi:type="dcterms:W3CDTF">2023-08-07T20:20:40Z</dcterms:modified>
</cp:coreProperties>
</file>