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f27e5ae785_0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5350cc9e83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g25350cc9e83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350cc9e83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25350cc9e83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350cc9e83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25350cc9e83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27e5ae785_0_4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4" name="Google Shape;204;g1f27e5ae785_0_4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350cc9e83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0" name="Google Shape;210;g25350cc9e83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f27e5ae785_0_5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f27e5ae785_0_5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tipo de fuente Calibri —&gt; imagen del preview con hipervínculo al video</a:t>
            </a:r>
            <a:endParaRPr/>
          </a:p>
        </p:txBody>
      </p:sp>
      <p:sp>
        <p:nvSpPr>
          <p:cNvPr id="130" name="Google Shape;130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980faefef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tipo de fuente Calibri —&gt; imagen del preview con hipervínculo al video</a:t>
            </a:r>
            <a:endParaRPr/>
          </a:p>
        </p:txBody>
      </p:sp>
      <p:sp>
        <p:nvSpPr>
          <p:cNvPr id="135" name="Google Shape;135;g22980faefef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27e5ae785_0_4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1f27e5ae785_0_4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2980faefef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22980faefef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f27e5ae785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1f27e5ae785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f27e5ae785_0_4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1f27e5ae785_0_4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350cc9e83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5350cc9e83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2.gif"/><Relationship Id="rId5" Type="http://schemas.openxmlformats.org/officeDocument/2006/relationships/image" Target="../media/image9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5.gif"/><Relationship Id="rId5" Type="http://schemas.openxmlformats.org/officeDocument/2006/relationships/image" Target="../media/image6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5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Raycast: Tiro al blanco con matemáticas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365" y="72212"/>
            <a:ext cx="5623626" cy="433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5"/>
          <p:cNvSpPr txBox="1"/>
          <p:nvPr/>
        </p:nvSpPr>
        <p:spPr>
          <a:xfrm>
            <a:off x="245375" y="424700"/>
            <a:ext cx="3284400" cy="212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Escriba la ecuación del plano en el que se encuentra el tablero y que utiliza P como posición,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y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vectores directores.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459" y="1713650"/>
            <a:ext cx="258675" cy="3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8238" y="1713638"/>
            <a:ext cx="258675" cy="362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248" y="788403"/>
            <a:ext cx="4352100" cy="335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6"/>
          <p:cNvSpPr txBox="1"/>
          <p:nvPr/>
        </p:nvSpPr>
        <p:spPr>
          <a:xfrm>
            <a:off x="179325" y="900775"/>
            <a:ext cx="4665900" cy="3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¿Cuál de los siguientes vectores podría representar la posición del centro de un tablero? ¿Por qué?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225" y="2437150"/>
            <a:ext cx="4352100" cy="5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225" y="3468950"/>
            <a:ext cx="3920612" cy="5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/>
        </p:nvSpPr>
        <p:spPr>
          <a:xfrm>
            <a:off x="233350" y="239500"/>
            <a:ext cx="4443300" cy="337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puntajes del tablero se determinan según la distancia del impacto Q, al punto 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0   ≤ d(C, Q)  ≤ 0.25 →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0.25 &lt; d(C, Q)  ≤ 0.5    →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0.5 &lt; d(C, Q)   ≤ 1       →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1   &lt; d(C, Q)  ≤ 1.5    →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2  &lt; d(C, Q)               →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puntos </a:t>
            </a:r>
            <a:endParaRPr/>
          </a:p>
        </p:txBody>
      </p:sp>
      <p:pic>
        <p:nvPicPr>
          <p:cNvPr id="199" name="Google Shape;1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9250" y="542325"/>
            <a:ext cx="3993975" cy="394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448500"/>
            <a:ext cx="5621475" cy="33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7"/>
          <p:cNvSpPr txBox="1"/>
          <p:nvPr/>
        </p:nvSpPr>
        <p:spPr>
          <a:xfrm>
            <a:off x="391125" y="39178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Distancia entre dos puntos</a:t>
            </a:r>
            <a:endParaRPr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8"/>
          <p:cNvSpPr/>
          <p:nvPr/>
        </p:nvSpPr>
        <p:spPr>
          <a:xfrm>
            <a:off x="622302" y="1308100"/>
            <a:ext cx="7440300" cy="126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¿Cuál es el puntaje obtenido con este lanzamiento? 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9"/>
          <p:cNvSpPr/>
          <p:nvPr/>
        </p:nvSpPr>
        <p:spPr>
          <a:xfrm>
            <a:off x="622300" y="1308100"/>
            <a:ext cx="8112900" cy="3155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actividad trabajamos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intersectando una recta y un plano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Para determinar las coordenadas del punto de intersección, se necesita resolver un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ecuaciones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3 ecuaciones y 3 incógnitas.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general, se pueden detectar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 casos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ocurren al intentar buscar la intersección entre rectas y plano: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recta intersecta en un solo punto al plano.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recta es paralela al plano y no lo intersecta.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recta es paralela al plano y está contenida en él, por tanto se intersecta en todos los puntos de la recta.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6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0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Raycast: Tiro al blanco con matemáticas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675" y="301369"/>
            <a:ext cx="6932405" cy="4017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8"/>
          <p:cNvPicPr preferRelativeResize="0"/>
          <p:nvPr/>
        </p:nvPicPr>
        <p:blipFill rotWithShape="1">
          <a:blip r:embed="rId3">
            <a:alphaModFix/>
          </a:blip>
          <a:srcRect b="0" l="0" r="0" t="2704"/>
          <a:stretch/>
        </p:blipFill>
        <p:spPr>
          <a:xfrm>
            <a:off x="225778" y="131903"/>
            <a:ext cx="6886149" cy="48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5225" y="3206525"/>
            <a:ext cx="2047450" cy="7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/>
          <p:nvPr/>
        </p:nvSpPr>
        <p:spPr>
          <a:xfrm>
            <a:off x="421424" y="340375"/>
            <a:ext cx="57399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Raycast: Tiro al blanco con matemáticas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421422" y="1486324"/>
            <a:ext cx="3401100" cy="31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programar videojuegos de este tipo, se utiliza por lo general, la herramienta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Raycast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mediante el trazado de un rayo detecta si la flecha lanzada impactará con otros objetos.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este caso, según el lugar del impacto permitirá asignar el puntaje en cada lanzamiento de la flecha.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525" y="1074250"/>
            <a:ext cx="5088626" cy="3896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/>
        </p:nvSpPr>
        <p:spPr>
          <a:xfrm>
            <a:off x="520429" y="665250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542475" y="1686075"/>
            <a:ext cx="3009600" cy="19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realizamos matemáticamente el proceso de “asignar el puntaje en cada lanzamiento de una flecha”?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525" y="1074250"/>
            <a:ext cx="5088626" cy="3896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/>
        </p:nvSpPr>
        <p:spPr>
          <a:xfrm>
            <a:off x="520429" y="665250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14" y="1226250"/>
            <a:ext cx="8839204" cy="3431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/>
          <p:nvPr/>
        </p:nvSpPr>
        <p:spPr>
          <a:xfrm>
            <a:off x="332400" y="1152725"/>
            <a:ext cx="4239600" cy="355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los puntos: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= (0; 0; 1,2) y B = (1; 1; 1,25)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corresponden a los puntos origen y final de la flecha que será lanzada. ¿Cuál es el vector director de la recta que representa su desplazamiento?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Escriba una ecuación vectorial de la recta que contiene la trayectoria de la flecha.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2"/>
          <p:cNvSpPr txBox="1"/>
          <p:nvPr/>
        </p:nvSpPr>
        <p:spPr>
          <a:xfrm>
            <a:off x="139429" y="4366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Actividades</a:t>
            </a:r>
            <a:endParaRPr b="1" i="0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32"/>
          <p:cNvPicPr preferRelativeResize="0"/>
          <p:nvPr/>
        </p:nvPicPr>
        <p:blipFill rotWithShape="1">
          <a:blip r:embed="rId3">
            <a:alphaModFix/>
          </a:blip>
          <a:srcRect b="0" l="51274" r="1593" t="0"/>
          <a:stretch/>
        </p:blipFill>
        <p:spPr>
          <a:xfrm>
            <a:off x="4818775" y="1237800"/>
            <a:ext cx="4103900" cy="33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/>
          <p:nvPr/>
        </p:nvSpPr>
        <p:spPr>
          <a:xfrm>
            <a:off x="5672850" y="1263300"/>
            <a:ext cx="3388800" cy="3376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efectuar un lanzamiento, ¿cómo podríamos saber qué tan bueno o malo fue el tiro?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información se necesita saber para calcular el puntaje de un lanzamiento?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5" y="539375"/>
            <a:ext cx="5728774" cy="4387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975" y="114650"/>
            <a:ext cx="8532024" cy="486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4"/>
          <p:cNvSpPr/>
          <p:nvPr/>
        </p:nvSpPr>
        <p:spPr>
          <a:xfrm>
            <a:off x="291974" y="2765900"/>
            <a:ext cx="2426100" cy="1897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obtenemos matemáticamente las coordenadas de este punto de impacto?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