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3" r:id="rId4"/>
    <p:sldId id="262" r:id="rId5"/>
    <p:sldId id="261" r:id="rId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7"/>
    <a:srgbClr val="71BDDD"/>
    <a:srgbClr val="E78577"/>
    <a:srgbClr val="60A6C7"/>
    <a:srgbClr val="91E7ED"/>
    <a:srgbClr val="43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38" autoAdjust="0"/>
  </p:normalViewPr>
  <p:slideViewPr>
    <p:cSldViewPr snapToGrid="0">
      <p:cViewPr varScale="1">
        <p:scale>
          <a:sx n="71" d="100"/>
          <a:sy n="71" d="100"/>
        </p:scale>
        <p:origin x="11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154D-FFED-4D04-B7F0-13B663D1AC55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A03A-7843-4550-A2FC-0650B2178345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007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¿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Has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practicado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trekking,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ciclismo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o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alguna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actividad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deportiva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montaña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?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Tanto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en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estas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actividades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como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en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otras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como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senderismo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o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esquí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es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importante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al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planificar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ruta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montaña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conocer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tipo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suelo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qué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tan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empinado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es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terreno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sus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desniveles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su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altitud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entre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otros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aspectos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8373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C7E6-FF89-9DE3-8981-601309FC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E4390A-E9B1-12C2-5A0D-99E54820E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0A41C4-F89F-F596-E71A-3CE1E255D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manera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obtener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esta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información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es 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través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la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interpretación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mapas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mapa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es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representación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en dos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dimensiones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la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realidad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tridimensional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94E8BC-7047-8E0D-C93C-6CDCF2DBF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8647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DEEC-CF72-94C6-87D4-95C9601B1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1FE3304-ACF1-2367-A48D-3FC4B443A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80E298-409F-24BE-01F6-0A3469A32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Por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ejemplo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esta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imagen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es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representación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plana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volcán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en la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que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se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utiliza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escala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colores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para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indicar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diferentes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alturas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sobre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nivel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del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mar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</a:t>
            </a:r>
            <a:r>
              <a:rPr lang="es-C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Nunito" pitchFamily="2" charset="0"/>
                <a:cs typeface="+mn-cs"/>
              </a:rPr>
              <a:t> 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En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este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caso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la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zona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en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amarillo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se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encuentra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unos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1.400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metros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altura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sobre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nivel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del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mar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aproximadamente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 Si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observamos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mapa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más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detalle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se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pueden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identificar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líneas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curvas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grises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Cada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ellas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corresponde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conjunto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puntos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que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se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encuentran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misma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altitud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en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relieve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 Es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decir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si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persona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caminara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sobre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una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estas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líneas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se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mantendría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siempre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a la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misma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altura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en la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montaña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 Estas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curvas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son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conocidas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como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“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curvas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nivel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”.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3AD24B-BC9C-47D6-00FE-59D2FD830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062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Por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ejemplo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la “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curva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nivel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”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destacada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indica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que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en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esos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lugares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 la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montaña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la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altura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es de 2.000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metros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sobre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nivel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 del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mar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, </a:t>
            </a:r>
            <a:r>
              <a:rPr lang="de-DE" sz="1800" dirty="0" err="1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aproximadamente</a:t>
            </a:r>
            <a:r>
              <a:rPr lang="de-DE" sz="1800" dirty="0">
                <a:solidFill>
                  <a:srgbClr val="9900FF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642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C15CA-1247-4A03-3B93-E832152B7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916732-6118-341D-7911-B34BF856E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252D49-2AE0-1D5C-59CC-818B2508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7ADD7-9964-26C1-B5E6-FFA59AB2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5FA0D-0C96-0F87-82BD-07B6E7C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2227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551E9-6BB8-68C2-B8F7-1489C33C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C00CF0-3CCD-4DDA-1A9D-F5DF5D70C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86D70-F51C-56F1-4FF0-BAFF2BDA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7E54B-59A7-54D1-F52F-2D89CA73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15329-61FC-77C7-FB71-CBA75290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5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37C5E-E990-62C0-ECDD-3D9F8A882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C1D06B-1365-9606-3512-C9A2226A0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82F17-8959-90DF-A925-3A70176F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75A64-D548-11B0-8D69-CC9A664B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3187A-7E6C-E612-00F1-F3B54C28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346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983C2-7728-E8F9-D528-6A0A17C3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8BCF0-C164-178A-67BB-E8EC0989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613D9-4097-2199-0691-22CBBB13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213F2-C1A0-B1AD-273C-AE28077C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FD0C2-07DD-FFB7-677C-B9552162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76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10CC2-F441-6E02-03CA-E7CA83E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18944-CD8E-827A-B110-4D3FD536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04275-7B49-5999-EB9E-D1C4941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1DFE8F-8531-80EF-AA12-FFCA3F8C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150F2-5F1B-DACE-0922-A49A471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16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A4F9C-1A70-0854-FB64-FD86EF87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142B9-596D-71DE-9B62-9EAB39947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4F035-9FB1-EAFF-99DC-44E84C16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4EC34F-C61C-2261-6236-26CBE00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7B503-A49A-AD6E-A101-5175BEC6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920DF-DE77-49C7-8A8A-0043C789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7171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6AA8E-FAE2-2FDD-75FA-75874F49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F2B43-7290-274F-AEC3-43C851D3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2BE660-8139-0D5E-86DB-344AEC8AE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8E8928-0A9E-119E-F95D-8FE03CE23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BDB8CC-9A02-C751-A422-5144E98C5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02BC2E-6704-E36F-6FFA-C169061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BDF16F-E579-0C18-4217-901BFF4F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17CF43-50C7-FC36-6EF5-B3677E7E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30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59AC2-55AF-A59A-E5F7-C36D0539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7EDDB-AA81-F37E-F240-31665774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7724EA-7770-0872-0541-ADDD240C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2A3EFE-2CC0-23D6-E38F-7DD27B63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3691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85B742-DB94-1ED0-D93F-4CC098A4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C144A6-5E81-08A6-D649-4176AD02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A017A2-08AC-724C-B5DC-CF91B342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023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AE043-672F-E0CF-55D0-63A891D7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3F0ED-C5B1-30B2-FBCA-90CDD50E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684F84-ACB4-29E1-BC1E-085DB65B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8B1F9A-228D-4272-49BC-CE14A808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6229CD-7DF9-EDFF-B5E0-A8E6894E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C14B-B866-A668-176A-0C9B99B8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122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02EC3-A241-D911-1C51-002E6106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F0640D-ABAA-8805-16F8-1AF7940A4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2BCF4-5F52-119C-1562-808F88ED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B915F-8FB8-9A3F-8476-148E7F90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98BB3-9196-D5A7-51AE-1BDC606B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D04AAC-D95F-3153-F5CC-B98B2F2C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21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5F3E3D-A725-126F-EB4C-A3B6CE3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900191-F8FC-5284-C81A-ACF95C47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08FCB2-7BF3-00AF-9B7F-982094CE1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4C98A-C310-7EE8-2A30-0D4BFB0E4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75D38-6268-D9B3-A9AA-0F42E6A58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01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Rectángulo&#10;&#10;Descripción generada automáticamente">
            <a:extLst>
              <a:ext uri="{FF2B5EF4-FFF2-40B4-BE49-F238E27FC236}">
                <a16:creationId xmlns:a16="http://schemas.microsoft.com/office/drawing/2014/main" id="{F2E01748-9B93-7CB7-E0BE-4C73686AF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hlinkClick r:id="rId3" action="ppaction://hlinksldjump"/>
            <a:extLst>
              <a:ext uri="{FF2B5EF4-FFF2-40B4-BE49-F238E27FC236}">
                <a16:creationId xmlns:a16="http://schemas.microsoft.com/office/drawing/2014/main" id="{02381380-2A90-063A-83CB-E2E8E7B5A3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460"/>
          <a:stretch/>
        </p:blipFill>
        <p:spPr>
          <a:xfrm>
            <a:off x="369771" y="692046"/>
            <a:ext cx="4211110" cy="2216959"/>
          </a:xfrm>
          <a:prstGeom prst="rect">
            <a:avLst/>
          </a:prstGeom>
        </p:spPr>
      </p:pic>
      <p:pic>
        <p:nvPicPr>
          <p:cNvPr id="13" name="Imagen 12">
            <a:hlinkClick r:id="rId5" action="ppaction://hlinksldjump"/>
            <a:extLst>
              <a:ext uri="{FF2B5EF4-FFF2-40B4-BE49-F238E27FC236}">
                <a16:creationId xmlns:a16="http://schemas.microsoft.com/office/drawing/2014/main" id="{3E9B2231-1C04-10EB-DC56-111380F25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r="651"/>
          <a:stretch/>
        </p:blipFill>
        <p:spPr>
          <a:xfrm>
            <a:off x="7277378" y="692046"/>
            <a:ext cx="4171009" cy="2216959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  <a:extLst>
              <a:ext uri="{FF2B5EF4-FFF2-40B4-BE49-F238E27FC236}">
                <a16:creationId xmlns:a16="http://schemas.microsoft.com/office/drawing/2014/main" id="{E3EC1F4A-BC7D-FA3E-9158-936C5ECDA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r="367"/>
          <a:stretch/>
        </p:blipFill>
        <p:spPr>
          <a:xfrm>
            <a:off x="7262489" y="3757710"/>
            <a:ext cx="4166568" cy="2194605"/>
          </a:xfrm>
          <a:prstGeom prst="rect">
            <a:avLst/>
          </a:prstGeom>
        </p:spPr>
      </p:pic>
      <p:pic>
        <p:nvPicPr>
          <p:cNvPr id="17" name="Imagen 16">
            <a:hlinkClick r:id="rId9" action="ppaction://hlinksldjump"/>
            <a:extLst>
              <a:ext uri="{FF2B5EF4-FFF2-40B4-BE49-F238E27FC236}">
                <a16:creationId xmlns:a16="http://schemas.microsoft.com/office/drawing/2014/main" id="{77AA576C-DAB2-2C00-F98B-FFB7686667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r="329"/>
          <a:stretch/>
        </p:blipFill>
        <p:spPr>
          <a:xfrm>
            <a:off x="369771" y="3723963"/>
            <a:ext cx="4370083" cy="23027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72E8A4-C742-6AD2-B344-6A4CE2B4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2540"/>
          <a:stretch/>
        </p:blipFill>
        <p:spPr>
          <a:xfrm>
            <a:off x="3941685" y="1951722"/>
            <a:ext cx="3888419" cy="2686833"/>
          </a:xfrm>
          <a:prstGeom prst="rect">
            <a:avLst/>
          </a:prstGeom>
        </p:spPr>
      </p:pic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58686DF9-4C14-C759-ED5E-3B2CEE0289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42" y="1872990"/>
            <a:ext cx="4299104" cy="2903291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FD5EA267-4FA6-5AFB-C6F3-9EC306FE7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" y="556886"/>
            <a:ext cx="764657" cy="764657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hlinkClick r:id="rId5" action="ppaction://hlinksldjump"/>
            <a:extLst>
              <a:ext uri="{FF2B5EF4-FFF2-40B4-BE49-F238E27FC236}">
                <a16:creationId xmlns:a16="http://schemas.microsoft.com/office/drawing/2014/main" id="{92987051-2268-A792-41C1-E2B4786C5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053" y="556887"/>
            <a:ext cx="771263" cy="764657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5DFAEA50-126F-807F-ECD3-98278AD57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4" y="3429000"/>
            <a:ext cx="725717" cy="725717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hlinkClick r:id="rId7" action="ppaction://hlinksldjump"/>
            <a:extLst>
              <a:ext uri="{FF2B5EF4-FFF2-40B4-BE49-F238E27FC236}">
                <a16:creationId xmlns:a16="http://schemas.microsoft.com/office/drawing/2014/main" id="{C8CAA1D2-EE6F-F3FC-159E-2A00FCD005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34" y="3536879"/>
            <a:ext cx="764657" cy="76465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5F7DFF2-53CF-5BF3-03B3-B73DF2BE85DA}"/>
              </a:ext>
            </a:extLst>
          </p:cNvPr>
          <p:cNvSpPr txBox="1"/>
          <p:nvPr/>
        </p:nvSpPr>
        <p:spPr>
          <a:xfrm>
            <a:off x="4011022" y="4116870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Nunito" pitchFamily="2" charset="0"/>
                <a:ea typeface="Nunito" pitchFamily="2" charset="0"/>
                <a:cs typeface="Nunito" pitchFamily="2" charset="0"/>
              </a:rPr>
              <a:t>R</a:t>
            </a:r>
            <a:r>
              <a:rPr lang="de-DE" b="1" dirty="0">
                <a:solidFill>
                  <a:schemeClr val="bg1"/>
                </a:solidFill>
                <a:effectLst/>
                <a:latin typeface="Nunito" pitchFamily="2" charset="0"/>
                <a:ea typeface="Nunito" pitchFamily="2" charset="0"/>
                <a:cs typeface="Nunito" pitchFamily="2" charset="0"/>
              </a:rPr>
              <a:t>uta de trekking más conveniente</a:t>
            </a:r>
            <a:endParaRPr lang="es-41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BD3A522-5283-C389-6A9A-4D0C3DCD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r="212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C2D5F469-618A-4B09-874B-6D91E938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BCD9A3-987A-4E64-0D81-264D6894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C4762CD-3E80-C272-A0DE-35135CDD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B35491-6005-93BB-9770-4F07BB532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BDE2A-1883-28B6-A92A-9D7B01D1C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58B216A-F624-E2C8-A988-4589D3AF4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8FBBC496-0F1D-A292-D789-38AC6B668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5E5C22-03FD-CD17-9806-F47C5EF3D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75FA7206-8E36-0519-CD2C-D42323A413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DBECA1-AD1D-AE7C-709B-C38721AAE0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FB1F1-BDB4-CCC7-2B12-5500E21DF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254E367-7936-37EA-3E2D-BEE253D0F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9CCCCD26-C7BF-9206-0C05-6C7F86FE7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C54F01-E54B-EFD1-E932-939C1E0D1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AEB7DA5D-2FF9-303B-ACC5-AA933A860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4E284B-BAC9-77D2-6D90-42A517BCC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8DD0CC-2553-1517-BB0A-8D6BA6F13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r="402"/>
          <a:stretch/>
        </p:blipFill>
        <p:spPr>
          <a:xfrm>
            <a:off x="-15994" y="207437"/>
            <a:ext cx="12223987" cy="6443125"/>
          </a:xfrm>
          <a:prstGeom prst="rect">
            <a:avLst/>
          </a:prstGeom>
        </p:spPr>
      </p:pic>
      <p:pic>
        <p:nvPicPr>
          <p:cNvPr id="8" name="Imagen 7" descr="Forma, Rectángulo&#10;&#10;Descripción generada automáticamente">
            <a:extLst>
              <a:ext uri="{FF2B5EF4-FFF2-40B4-BE49-F238E27FC236}">
                <a16:creationId xmlns:a16="http://schemas.microsoft.com/office/drawing/2014/main" id="{F8560D7C-8D0A-A5F2-346B-7F6D34C08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4" y="-8464"/>
            <a:ext cx="12207048" cy="6866464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BCD9A3-987A-4E64-0D81-264D6894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C4762CD-3E80-C272-A0DE-35135CDD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3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257</Words>
  <Application>Microsoft Office PowerPoint</Application>
  <PresentationFormat>Widescreen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Nunito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DIEGO IGNACIO ESPINOZA NUÑEZ</cp:lastModifiedBy>
  <cp:revision>11</cp:revision>
  <dcterms:created xsi:type="dcterms:W3CDTF">2023-12-18T14:18:10Z</dcterms:created>
  <dcterms:modified xsi:type="dcterms:W3CDTF">2024-02-11T15:01:31Z</dcterms:modified>
</cp:coreProperties>
</file>