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62" r:id="rId5"/>
    <p:sldId id="261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7"/>
    <a:srgbClr val="71BDDD"/>
    <a:srgbClr val="E78577"/>
    <a:srgbClr val="60A6C7"/>
    <a:srgbClr val="91E7ED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45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154D-FFED-4D04-B7F0-13B663D1AC55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A03A-7843-4550-A2FC-0650B2178345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007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Pensemos en los distintos tipos de pingüinos que existen en el mundo ¿Cuáles serán las diferencias significativas entre los pingüinos que habitan las Islas Galápagos o la Antártica?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373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9534A-1CE1-61B4-706C-B6379632D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65A5B5F-4AA4-0B41-0441-4E6B762B1A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647327D-389C-FDBF-579E-6F96F17E7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1847 el biólogo alemán, Carl </a:t>
            </a:r>
            <a:r>
              <a:rPr lang="es-E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Bergmann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propuso que </a:t>
            </a:r>
            <a:r>
              <a:rPr lang="es-ES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las poblaciones de animales, 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 un antepasado común, son más grandes y pesados en regiones frías que sus similares que habitan en regiones más cálidas.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F2B847-8BFB-766B-CF65-4B76F057D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4396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90864-567F-BC55-E6A4-88A444277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00744F1-F62E-C00D-3244-D1C8CAB2E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807805-8827-50E0-5AA2-7D1C3AD76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 ejemplo de esto es que los pingüinos que se encuentran en la Antártica tienen un tamaño mayor que aquellos que habitan en regiones más cálidas como la Patagonia o las islas Galápagos. </a:t>
            </a:r>
            <a:endParaRPr lang="es-419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8FF97D-93BD-C736-B940-EE08398E10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6343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 bien no existe una única explicación para estas diferencias, una de las más aceptadas propone que esto corresponde a adaptaciones evolutivas. Un caso similar es el del zorro ártico y el zorro del desierto. Si observamos sus orejas veremos que las del zorro ártico son pequeñas y con mucho pelo, mientras que las del zorro del desierto son muy grandes en comparación con su tamaño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¿Por qué crees que pasa esto?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Ahora es tu turno de investigar… 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/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642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C15CA-1247-4A03-3B93-E832152B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916732-6118-341D-7911-B34BF856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252D49-2AE0-1D5C-59CC-818B2508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7ADD7-9964-26C1-B5E6-FFA59AB2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5FA0D-0C96-0F87-82BD-07B6E7C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22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551E9-6BB8-68C2-B8F7-1489C33C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C00CF0-3CCD-4DDA-1A9D-F5DF5D70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86D70-F51C-56F1-4FF0-BAFF2BDA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7E54B-59A7-54D1-F52F-2D89CA73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15329-61FC-77C7-FB71-CBA75290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5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37C5E-E990-62C0-ECDD-3D9F8A882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C1D06B-1365-9606-3512-C9A2226A0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82F17-8959-90DF-A925-3A70176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75A64-D548-11B0-8D69-CC9A664B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3187A-7E6C-E612-00F1-F3B54C28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34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83C2-7728-E8F9-D528-6A0A17C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8BCF0-C164-178A-67BB-E8EC0989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613D9-4097-2199-0691-22CBBB13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213F2-C1A0-B1AD-273C-AE28077C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FD0C2-07DD-FFB7-677C-B955216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6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10CC2-F441-6E02-03CA-E7CA83E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18944-CD8E-827A-B110-4D3FD536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04275-7B49-5999-EB9E-D1C4941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DFE8F-8531-80EF-AA12-FFCA3F8C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150F2-5F1B-DACE-0922-A49A471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16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A4F9C-1A70-0854-FB64-FD86EF87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142B9-596D-71DE-9B62-9EAB39947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4F035-9FB1-EAFF-99DC-44E84C16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4EC34F-C61C-2261-6236-26CBE00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7B503-A49A-AD6E-A101-5175BEC6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920DF-DE77-49C7-8A8A-0043C789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171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6AA8E-FAE2-2FDD-75FA-75874F49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F2B43-7290-274F-AEC3-43C851D3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2BE660-8139-0D5E-86DB-344AEC8AE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8E8928-0A9E-119E-F95D-8FE03CE23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BDB8CC-9A02-C751-A422-5144E98C5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02BC2E-6704-E36F-6FFA-C169061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BDF16F-E579-0C18-4217-901BFF4F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17CF43-50C7-FC36-6EF5-B3677E7E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30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59AC2-55AF-A59A-E5F7-C36D0539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7EDDB-AA81-F37E-F240-31665774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724EA-7770-0872-0541-ADDD240C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2A3EFE-2CC0-23D6-E38F-7DD27B63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69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5B742-DB94-1ED0-D93F-4CC098A4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C144A6-5E81-08A6-D649-4176AD0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017A2-08AC-724C-B5DC-CF91B342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23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AE043-672F-E0CF-55D0-63A891D7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3F0ED-C5B1-30B2-FBCA-90CDD50E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684F84-ACB4-29E1-BC1E-085DB65B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B1F9A-228D-4272-49BC-CE14A808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6229CD-7DF9-EDFF-B5E0-A8E689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C14B-B866-A668-176A-0C9B99B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122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02EC3-A241-D911-1C51-002E610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F0640D-ABAA-8805-16F8-1AF7940A4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2BCF4-5F52-119C-1562-808F88ED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B915F-8FB8-9A3F-8476-148E7F90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98BB3-9196-D5A7-51AE-1BDC606B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D04AAC-D95F-3153-F5CC-B98B2F2C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21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5F3E3D-A725-126F-EB4C-A3B6CE3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00191-F8FC-5284-C81A-ACF95C47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8FCB2-7BF3-00AF-9B7F-982094CE1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4C98A-C310-7EE8-2A30-0D4BFB0E4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75D38-6268-D9B3-A9AA-0F42E6A58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01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F2E01748-9B93-7CB7-E0BE-4C73686AF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hlinkClick r:id="rId3" action="ppaction://hlinksldjump"/>
            <a:extLst>
              <a:ext uri="{FF2B5EF4-FFF2-40B4-BE49-F238E27FC236}">
                <a16:creationId xmlns:a16="http://schemas.microsoft.com/office/drawing/2014/main" id="{02381380-2A90-063A-83CB-E2E8E7B5A3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r="1132"/>
          <a:stretch/>
        </p:blipFill>
        <p:spPr>
          <a:xfrm>
            <a:off x="369771" y="692046"/>
            <a:ext cx="4211110" cy="2216959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E9B2231-1C04-10EB-DC56-111380F25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1600"/>
          <a:stretch/>
        </p:blipFill>
        <p:spPr>
          <a:xfrm>
            <a:off x="7277378" y="692046"/>
            <a:ext cx="4171009" cy="2216959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  <a:extLst>
              <a:ext uri="{FF2B5EF4-FFF2-40B4-BE49-F238E27FC236}">
                <a16:creationId xmlns:a16="http://schemas.microsoft.com/office/drawing/2014/main" id="{E3EC1F4A-BC7D-FA3E-9158-936C5ECDA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r="1159"/>
          <a:stretch/>
        </p:blipFill>
        <p:spPr>
          <a:xfrm>
            <a:off x="7262489" y="3757710"/>
            <a:ext cx="4166568" cy="2194605"/>
          </a:xfrm>
          <a:prstGeom prst="rect">
            <a:avLst/>
          </a:prstGeom>
        </p:spPr>
      </p:pic>
      <p:pic>
        <p:nvPicPr>
          <p:cNvPr id="17" name="Imagen 16">
            <a:hlinkClick r:id="rId9" action="ppaction://hlinksldjump"/>
            <a:extLst>
              <a:ext uri="{FF2B5EF4-FFF2-40B4-BE49-F238E27FC236}">
                <a16:creationId xmlns:a16="http://schemas.microsoft.com/office/drawing/2014/main" id="{77AA576C-DAB2-2C00-F98B-FFB7686667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r="1064"/>
          <a:stretch/>
        </p:blipFill>
        <p:spPr>
          <a:xfrm>
            <a:off x="369771" y="3723963"/>
            <a:ext cx="4370083" cy="2302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72E8A4-C742-6AD2-B344-6A4CE2B4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2540"/>
          <a:stretch/>
        </p:blipFill>
        <p:spPr>
          <a:xfrm>
            <a:off x="3941685" y="1951722"/>
            <a:ext cx="3888419" cy="2686833"/>
          </a:xfrm>
          <a:prstGeom prst="rect">
            <a:avLst/>
          </a:prstGeom>
        </p:spPr>
      </p:pic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58686DF9-4C14-C759-ED5E-3B2CEE028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2" y="1843492"/>
            <a:ext cx="4299104" cy="2903291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FD5EA267-4FA6-5AFB-C6F3-9EC306FE7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" y="556886"/>
            <a:ext cx="764657" cy="764657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92987051-2268-A792-41C1-E2B4786C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053" y="556887"/>
            <a:ext cx="771263" cy="764657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5DFAEA50-126F-807F-ECD3-98278AD5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4" y="3429000"/>
            <a:ext cx="725717" cy="725717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hlinkClick r:id="rId7" action="ppaction://hlinksldjump"/>
            <a:extLst>
              <a:ext uri="{FF2B5EF4-FFF2-40B4-BE49-F238E27FC236}">
                <a16:creationId xmlns:a16="http://schemas.microsoft.com/office/drawing/2014/main" id="{C8CAA1D2-EE6F-F3FC-159E-2A00FCD00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4" y="3536879"/>
            <a:ext cx="764657" cy="76465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5F7DFF2-53CF-5BF3-03B3-B73DF2BE85DA}"/>
              </a:ext>
            </a:extLst>
          </p:cNvPr>
          <p:cNvSpPr txBox="1"/>
          <p:nvPr/>
        </p:nvSpPr>
        <p:spPr>
          <a:xfrm>
            <a:off x="4241282" y="3977936"/>
            <a:ext cx="332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Adaptación Evolutiva</a:t>
            </a:r>
            <a:endParaRPr lang="es-419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BD3A522-5283-C389-6A9A-4D0C3DCD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r="887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C2D5F469-618A-4B09-874B-6D91E938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B35491-6005-93BB-9770-4F07BB532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15F4D-73C0-3484-C394-42DDBA6B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4ADF3AF-5F02-5BA2-B601-13C686C71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890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6622B4D3-0289-ADAC-42EF-13EC69874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1DA7E1-A9F1-5476-A405-CFF43E501C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D866928-83BA-38E2-1689-20CC90E02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F2B5B2-0249-3367-2E68-3DBD1BE58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27A9-319F-C791-D3E7-81668BF0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633C8CE-8BCC-D9AB-E559-A28B4E30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r="773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491244B9-2E23-815A-129B-D754C84F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3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D3587B2-0155-B075-BF0E-847A32C26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D7E76592-5351-F176-C308-CFEB29DDF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E46A77-51CE-A2C1-53B1-63A2B90E3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8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8DD0CC-2553-1517-BB0A-8D6BA6F1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r="1194"/>
          <a:stretch/>
        </p:blipFill>
        <p:spPr>
          <a:xfrm>
            <a:off x="-15994" y="207437"/>
            <a:ext cx="12223987" cy="6443125"/>
          </a:xfrm>
          <a:prstGeom prst="rect">
            <a:avLst/>
          </a:prstGeom>
        </p:spPr>
      </p:pic>
      <p:pic>
        <p:nvPicPr>
          <p:cNvPr id="8" name="Imagen 7" descr="Forma, Rectángulo&#10;&#10;Descripción generada automáticamente">
            <a:extLst>
              <a:ext uri="{FF2B5EF4-FFF2-40B4-BE49-F238E27FC236}">
                <a16:creationId xmlns:a16="http://schemas.microsoft.com/office/drawing/2014/main" id="{F8560D7C-8D0A-A5F2-346B-7F6D34C08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5" y="0"/>
            <a:ext cx="12207048" cy="6866464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3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196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DIEGO IGNACIO ESPINOZA NUÑEZ</cp:lastModifiedBy>
  <cp:revision>10</cp:revision>
  <dcterms:created xsi:type="dcterms:W3CDTF">2023-12-18T14:18:10Z</dcterms:created>
  <dcterms:modified xsi:type="dcterms:W3CDTF">2024-02-11T15:56:31Z</dcterms:modified>
</cp:coreProperties>
</file>