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 snapToGrid="0">
      <p:cViewPr varScale="1">
        <p:scale>
          <a:sx n="95" d="100"/>
          <a:sy n="95" d="100"/>
        </p:scale>
        <p:origin x="26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27e5ae785_0_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f27e5ae78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385a553b2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1385a553b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385a553b2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21385a553b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385a553b2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1385a553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385a553b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1385a553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27e5ae785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f27e5ae78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3ee596ab6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213ee596ab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385a553b2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21385a553b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385a553b2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21385a553b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f27e5ae785_0_5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f27e5ae78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/>
              <a:t>Recuerde descargar la infografía desde la plataforma MatCon/recursos</a:t>
            </a:r>
            <a:endParaRPr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385a553b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1385a553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3ee596ab6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13ee596ab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385a553b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1385a553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385a553b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21385a553b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385a553b2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1385a553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Superficies de plantas solares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/>
        </p:nvSpPr>
        <p:spPr>
          <a:xfrm>
            <a:off x="446154" y="368150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Revisemos…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3508404" y="2236875"/>
            <a:ext cx="5384700" cy="139672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área de la planta en la primera etapa tiene un radio de  2 km y, por lo tanto, una área de (2 km)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 = 4π km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25" y="1483325"/>
            <a:ext cx="2903823" cy="29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367200" y="330340"/>
            <a:ext cx="6124500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Revisemos…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/>
          <p:nvPr/>
        </p:nvSpPr>
        <p:spPr>
          <a:xfrm>
            <a:off x="367200" y="3305907"/>
            <a:ext cx="8656220" cy="150725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en la segunda etapa el diámetro aumenta al triple, el radio será de 6 km.  Luego, el área cubierta por espejos es π · (6 km)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π · 6 km · 6 km  = π · 36 km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la superficie de la planta aumenta 9 veces.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375" y="999938"/>
            <a:ext cx="6711905" cy="2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/>
        </p:nvSpPr>
        <p:spPr>
          <a:xfrm>
            <a:off x="399900" y="467741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7"/>
          <p:cNvSpPr/>
          <p:nvPr/>
        </p:nvSpPr>
        <p:spPr>
          <a:xfrm>
            <a:off x="399900" y="1251147"/>
            <a:ext cx="8344200" cy="148015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indent="-457200" algn="just">
              <a:buSzPts val="1800"/>
              <a:buFont typeface="+mj-lt"/>
              <a:buAutoNum type="arabicPeriod" startAt="3"/>
            </a:pPr>
            <a:r>
              <a:rPr lang="es-C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Asuma que la primera etapa la planta tiene radio de r km y encuentre una expresión para el área cubierta por espejos en la primera y segunda etapa de la planta. </a:t>
            </a:r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l="-2797" t="16532" r="28591" b="15794"/>
          <a:stretch/>
        </p:blipFill>
        <p:spPr>
          <a:xfrm>
            <a:off x="2471085" y="2731300"/>
            <a:ext cx="4201830" cy="21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501879" y="40527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/>
          <p:nvPr/>
        </p:nvSpPr>
        <p:spPr>
          <a:xfrm>
            <a:off x="622300" y="1308100"/>
            <a:ext cx="7852200" cy="97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71500" indent="-457200" algn="just">
              <a:buClr>
                <a:schemeClr val="dk1"/>
              </a:buClr>
              <a:buSzPts val="1800"/>
              <a:buFont typeface="+mj-lt"/>
              <a:buAutoNum type="arabicPeriod" startAt="4"/>
            </a:pPr>
            <a:r>
              <a:rPr lang="es-C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cuánto aumentó la superficie de la planta </a:t>
            </a:r>
            <a:r>
              <a:rPr lang="es-CL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termosolar</a:t>
            </a:r>
            <a:r>
              <a:rPr lang="es-C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primera a la segunda etapa?</a:t>
            </a:r>
            <a:endParaRPr lang="es-CL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 rotWithShape="1">
          <a:blip r:embed="rId3">
            <a:alphaModFix/>
          </a:blip>
          <a:srcRect l="-2797" t="16532" r="28591" b="15794"/>
          <a:stretch/>
        </p:blipFill>
        <p:spPr>
          <a:xfrm>
            <a:off x="2627363" y="2571750"/>
            <a:ext cx="4201830" cy="21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409029" y="349050"/>
            <a:ext cx="6124500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Revisemos…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9"/>
          <p:cNvSpPr/>
          <p:nvPr/>
        </p:nvSpPr>
        <p:spPr>
          <a:xfrm>
            <a:off x="409025" y="2818675"/>
            <a:ext cx="3650509" cy="16729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superficie de la planta en la primera etapa es  π · r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km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la segunda etapa es  π · (3r)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km</a:t>
            </a:r>
            <a:r>
              <a:rPr lang="es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000" y="222450"/>
            <a:ext cx="5070650" cy="25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9"/>
          <p:cNvSpPr/>
          <p:nvPr/>
        </p:nvSpPr>
        <p:spPr>
          <a:xfrm>
            <a:off x="4320791" y="2781425"/>
            <a:ext cx="4712677" cy="194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capacidad de energía generada en la planta es proporcional al área cubierta por los espejos. Luego, si el diámetro aumenta al triple, el área cubierta por espejos aumenta 9 veces y, por lo tanto, la energía generada también.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/>
        </p:nvSpPr>
        <p:spPr>
          <a:xfrm>
            <a:off x="553546" y="399149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Sistematizamos</a:t>
            </a: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965200" y="1925250"/>
            <a:ext cx="759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(3r)</a:t>
            </a:r>
            <a:r>
              <a:rPr lang="es" sz="3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π · (3r) · (3r) =  π · 3 · 3 · r · r = π · 3</a:t>
            </a:r>
            <a:r>
              <a:rPr lang="es" sz="3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s" sz="3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40"/>
          <p:cNvSpPr txBox="1"/>
          <p:nvPr/>
        </p:nvSpPr>
        <p:spPr>
          <a:xfrm>
            <a:off x="553546" y="3112317"/>
            <a:ext cx="79365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2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propiedades se utilizaron?</a:t>
            </a:r>
            <a:endParaRPr sz="22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6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0"/>
          <p:cNvSpPr txBox="1"/>
          <p:nvPr/>
        </p:nvSpPr>
        <p:spPr>
          <a:xfrm>
            <a:off x="553546" y="1223300"/>
            <a:ext cx="80886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200" b="1" dirty="0">
                <a:latin typeface="Calibri"/>
                <a:ea typeface="Calibri"/>
                <a:cs typeface="Calibri"/>
                <a:sym typeface="Calibri"/>
              </a:rPr>
              <a:t>Consideremos el cálculo realizado: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/>
        </p:nvSpPr>
        <p:spPr>
          <a:xfrm>
            <a:off x="78198" y="400296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Propiedades de la multiplicación: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454839" y="1236249"/>
            <a:ext cx="7936500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utilizaron las propiedades de la </a:t>
            </a:r>
            <a:r>
              <a:rPr lang="e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distributividad 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conmutatividad</a:t>
            </a: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775200" y="3763734"/>
            <a:ext cx="759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(3r)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π · (3r) · (3r) =  π · 3 · 3 · r · r = π · 3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36" name="Google Shape;236;p41"/>
          <p:cNvSpPr txBox="1"/>
          <p:nvPr/>
        </p:nvSpPr>
        <p:spPr>
          <a:xfrm>
            <a:off x="-70338" y="2053593"/>
            <a:ext cx="82629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 Propiedades de las potencias: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1"/>
          <p:cNvSpPr txBox="1"/>
          <p:nvPr/>
        </p:nvSpPr>
        <p:spPr>
          <a:xfrm>
            <a:off x="454839" y="2970218"/>
            <a:ext cx="7936500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Propiedad general de potencias de </a:t>
            </a:r>
            <a:r>
              <a:rPr lang="e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 exponente.</a:t>
            </a:r>
            <a:r>
              <a:rPr lang="es" sz="22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/>
        </p:nvSpPr>
        <p:spPr>
          <a:xfrm>
            <a:off x="326125" y="365200"/>
            <a:ext cx="76470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Propiedad general de las potencias de igual exponente: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2"/>
          <p:cNvSpPr/>
          <p:nvPr/>
        </p:nvSpPr>
        <p:spPr>
          <a:xfrm>
            <a:off x="2613150" y="2850396"/>
            <a:ext cx="3917700" cy="126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b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(a · b)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dirty="0"/>
          </a:p>
        </p:txBody>
      </p:sp>
      <p:sp>
        <p:nvSpPr>
          <p:cNvPr id="244" name="Google Shape;244;p42"/>
          <p:cNvSpPr txBox="1"/>
          <p:nvPr/>
        </p:nvSpPr>
        <p:spPr>
          <a:xfrm>
            <a:off x="3026700" y="171961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 · 3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π · (3r)</a:t>
            </a:r>
            <a:r>
              <a:rPr lang="es" sz="3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/>
        </p:nvSpPr>
        <p:spPr>
          <a:xfrm>
            <a:off x="520429" y="331000"/>
            <a:ext cx="61245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Propiedad general de las potencias de igual exponente: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25" y="1432425"/>
            <a:ext cx="8269875" cy="3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4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Superficie de plantas solares</a:t>
            </a:r>
            <a:endParaRPr sz="3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55028" y="190516"/>
            <a:ext cx="7214100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recurso: “</a:t>
            </a:r>
            <a:r>
              <a:rPr lang="es-CL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Planta solar Cerro Dominador”</a:t>
            </a:r>
            <a:r>
              <a:rPr lang="es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9A5BA7-20D4-32EC-8B27-293F1E1A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62" y="1266163"/>
            <a:ext cx="4844875" cy="352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520424" y="665250"/>
            <a:ext cx="56139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Planta solar Cerro Dominador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551383" y="1388067"/>
            <a:ext cx="7761300" cy="27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son importantes las energías renovables?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mecanismo para captar la energía solar en las plantas termosolares?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forma tiene la planta termosolar Cerro Dominador?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288075" y="1308100"/>
            <a:ext cx="5698500" cy="2916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planta termosolar que tendrá la misma forma de la planta Cerro Dominador se va a construir en dos etapas.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segunda, se triplicará el diámetro de la primera etapa.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aumentará la capacidad de energía producida?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362354" y="51667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555" y="1308100"/>
            <a:ext cx="2918308" cy="291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501875" y="2387125"/>
            <a:ext cx="71616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Pensemos…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501874" y="3026980"/>
            <a:ext cx="8474100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depende la capacidad de energía producida?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cantidades son relevantes para resolver el problema?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501874" y="924680"/>
            <a:ext cx="7396129" cy="135347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planta termosolar que tendrá la misma forma de la planta Cerro Dominador se va a construir en dos etapas.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segunda, se triplicará el diámetro de la primera etapa.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aumentará la capacidad de energía producida?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501879" y="2848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520438" y="265400"/>
            <a:ext cx="71616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Consideremos los siguientes supuestos: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220608" y="898767"/>
            <a:ext cx="7761300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superficie de cada espejo es la misma.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espejos captan la misma cantidad de radiación solar.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espejos cubren toda la superficie de la planta (el espacio entre espejos es despreciable).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112" y="2424686"/>
            <a:ext cx="5066455" cy="241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551383" y="454278"/>
            <a:ext cx="71616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implican estos supuestos?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380561" y="1601769"/>
            <a:ext cx="5661589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espejo aporta la misma cantidad de energía solar a la planta.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capacidad de generación de energía depende de forma proporcional del área total cubierta por los espejos.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2914" y="1601769"/>
            <a:ext cx="2270525" cy="226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465655" y="374613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465655" y="940835"/>
            <a:ext cx="7291800" cy="108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una primera etapa la planta tiene un diámetro de 4 km, ¿cuál es el área cubierta por espejos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133" y="2200112"/>
            <a:ext cx="2619380" cy="25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/>
        </p:nvSpPr>
        <p:spPr>
          <a:xfrm>
            <a:off x="486829" y="413702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4"/>
          <p:cNvSpPr/>
          <p:nvPr/>
        </p:nvSpPr>
        <p:spPr>
          <a:xfrm>
            <a:off x="438616" y="1276141"/>
            <a:ext cx="8056500" cy="97326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es-C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aumenta la superficie cubierta por los espejos si el     diámetro aumenta al triple?</a:t>
            </a:r>
            <a:endParaRPr lang="es-CL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603" y="2448899"/>
            <a:ext cx="6711905" cy="2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660</Words>
  <Application>Microsoft Office PowerPoint</Application>
  <PresentationFormat>Presentación en pantalla (16:9)</PresentationFormat>
  <Paragraphs>69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Matias Neto</cp:lastModifiedBy>
  <cp:revision>2</cp:revision>
  <dcterms:modified xsi:type="dcterms:W3CDTF">2023-08-24T15:43:27Z</dcterms:modified>
</cp:coreProperties>
</file>