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y="5143500" cx="9144000"/>
  <p:notesSz cx="6858000" cy="9144000"/>
  <p:embeddedFontLst>
    <p:embeddedFont>
      <p:font typeface="Nunito"/>
      <p:regular r:id="rId40"/>
      <p:bold r:id="rId41"/>
      <p:italic r:id="rId42"/>
      <p:boldItalic r:id="rId43"/>
    </p:embeddedFont>
    <p:embeddedFont>
      <p:font typeface="Nunito Medium"/>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8" roundtripDataSignature="AMtx7mh7jvRMzB478R4uvFydcWpXV/ptv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 name="Michel Lemarie-Johansen"/>
  <p:cmAuthor clrIdx="1" id="1" initials="" lastIdx="1" name="Ricardo Fredes"/>
  <p:cmAuthor clrIdx="2" id="2" initials="" lastIdx="1" name="Danny Garay Hormazábal"/>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45E6B23-F590-4C2A-A19C-9EF3125A624B}">
  <a:tblStyle styleId="{845E6B23-F590-4C2A-A19C-9EF3125A624B}" styleName="Table_0">
    <a:wholeTbl>
      <a:tcTxStyle>
        <a:font>
          <a:latin typeface="Arial"/>
          <a:ea typeface="Arial"/>
          <a:cs typeface="Arial"/>
        </a:font>
        <a:srgbClr val="000000"/>
      </a:tcTxStyle>
      <a:tcStyle>
        <a:tcBdr>
          <a:left>
            <a:ln cap="flat" cmpd="sng" w="12700">
              <a:solidFill>
                <a:srgbClr val="7FB59B"/>
              </a:solidFill>
              <a:prstDash val="solid"/>
              <a:round/>
              <a:headEnd len="sm" w="sm" type="none"/>
              <a:tailEnd len="sm" w="sm" type="none"/>
            </a:ln>
          </a:left>
          <a:right>
            <a:ln cap="flat" cmpd="sng" w="12700">
              <a:solidFill>
                <a:srgbClr val="7FB59B"/>
              </a:solidFill>
              <a:prstDash val="solid"/>
              <a:round/>
              <a:headEnd len="sm" w="sm" type="none"/>
              <a:tailEnd len="sm" w="sm" type="none"/>
            </a:ln>
          </a:right>
          <a:top>
            <a:ln cap="flat" cmpd="sng" w="12700">
              <a:solidFill>
                <a:srgbClr val="7FB59B"/>
              </a:solidFill>
              <a:prstDash val="solid"/>
              <a:round/>
              <a:headEnd len="sm" w="sm" type="none"/>
              <a:tailEnd len="sm" w="sm" type="none"/>
            </a:ln>
          </a:top>
          <a:bottom>
            <a:ln cap="flat" cmpd="sng" w="12700">
              <a:solidFill>
                <a:srgbClr val="7FB59B"/>
              </a:solidFill>
              <a:prstDash val="solid"/>
              <a:round/>
              <a:headEnd len="sm" w="sm" type="none"/>
              <a:tailEnd len="sm" w="sm" type="none"/>
            </a:ln>
          </a:bottom>
          <a:insideH>
            <a:ln cap="flat" cmpd="sng" w="12700">
              <a:solidFill>
                <a:srgbClr val="7FB59B"/>
              </a:solidFill>
              <a:prstDash val="solid"/>
              <a:round/>
              <a:headEnd len="sm" w="sm" type="none"/>
              <a:tailEnd len="sm" w="sm" type="none"/>
            </a:ln>
          </a:insideH>
          <a:insideV>
            <a:ln cap="flat" cmpd="sng" w="12700">
              <a:solidFill>
                <a:srgbClr val="7FB59B"/>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9069BA3A-8987-46C4-A94F-036C1DFDFFFC}"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Nunito-regular.fntdata"/><Relationship Id="rId20" Type="http://schemas.openxmlformats.org/officeDocument/2006/relationships/slide" Target="slides/slide13.xml"/><Relationship Id="rId42" Type="http://schemas.openxmlformats.org/officeDocument/2006/relationships/font" Target="fonts/Nunito-italic.fntdata"/><Relationship Id="rId41" Type="http://schemas.openxmlformats.org/officeDocument/2006/relationships/font" Target="fonts/Nunito-bold.fntdata"/><Relationship Id="rId22" Type="http://schemas.openxmlformats.org/officeDocument/2006/relationships/slide" Target="slides/slide15.xml"/><Relationship Id="rId44" Type="http://schemas.openxmlformats.org/officeDocument/2006/relationships/font" Target="fonts/NunitoMedium-regular.fntdata"/><Relationship Id="rId21" Type="http://schemas.openxmlformats.org/officeDocument/2006/relationships/slide" Target="slides/slide14.xml"/><Relationship Id="rId43" Type="http://schemas.openxmlformats.org/officeDocument/2006/relationships/font" Target="fonts/Nunito-boldItalic.fntdata"/><Relationship Id="rId24" Type="http://schemas.openxmlformats.org/officeDocument/2006/relationships/slide" Target="slides/slide17.xml"/><Relationship Id="rId46" Type="http://schemas.openxmlformats.org/officeDocument/2006/relationships/font" Target="fonts/NunitoMedium-italic.fntdata"/><Relationship Id="rId23" Type="http://schemas.openxmlformats.org/officeDocument/2006/relationships/slide" Target="slides/slide16.xml"/><Relationship Id="rId45" Type="http://schemas.openxmlformats.org/officeDocument/2006/relationships/font" Target="fonts/NunitoMedium-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48" Type="http://customschemas.google.com/relationships/presentationmetadata" Target="metadata"/><Relationship Id="rId25" Type="http://schemas.openxmlformats.org/officeDocument/2006/relationships/slide" Target="slides/slide18.xml"/><Relationship Id="rId47" Type="http://schemas.openxmlformats.org/officeDocument/2006/relationships/font" Target="fonts/NunitoMedium-boldItalic.fntdata"/><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9-07T15:48:36.884">
    <p:pos x="974" y="812"/>
    <p:text>agregar después imagen de diseño</p:text>
    <p:extLst>
      <p:ext uri="{C676402C-5697-4E1C-873F-D02D1690AC5C}">
        <p15:threadingInfo timeZoneBias="0"/>
      </p:ext>
      <p:ext uri="http://customooxmlschemas.google.com/">
        <go:slidesCustomData xmlns:go="http://customooxmlschemas.google.com/" commentPostId="AAAA4tPvJDk"/>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3-09-07T16:10:54.728">
    <p:pos x="139" y="859"/>
    <p:text>@ricardofredes2@gmail.com es posible inscrustar este gráfico interactivo en html?
https://drive.google.com/file/d/1kE4q7leH5K1VO3g9c2CjzyjTaCK4Tytg/view?usp=drive_link</p:text>
    <p:extLst>
      <p:ext uri="{C676402C-5697-4E1C-873F-D02D1690AC5C}">
        <p15:threadingInfo timeZoneBias="0"/>
      </p:ext>
      <p:ext uri="http://customooxmlschemas.google.com/">
        <go:slidesCustomData xmlns:go="http://customooxmlschemas.google.com/" commentPostId="AAAA4tPvJDw"/>
      </p:ext>
    </p:extLst>
  </p:cm>
  <p:cm authorId="1" idx="1" dt="2023-09-07T16:10:54.728">
    <p:pos x="139" y="859"/>
    <p:text>en la presentación creo que no, dejémos un comentario (en las notas de la presentación) de que pueden descargar el recurso interactivo en la web de matcon</p:text>
    <p:extLst>
      <p:ext uri="{C676402C-5697-4E1C-873F-D02D1690AC5C}">
        <p15:threadingInfo timeZoneBias="0">
          <p15:parentCm authorId="0" idx="2"/>
        </p15:threadingInfo>
      </p:ext>
      <p:ext uri="http://customooxmlschemas.google.com/">
        <go:slidesCustomData xmlns:go="http://customooxmlschemas.google.com/" commentPostId="AAAA4_z8IHU"/>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3-09-07T18:57:04.036">
    <p:pos x="1021" y="1213"/>
    <p:text>basta con la imagen? no creo que sea necesario texto de apoyo...</p:text>
    <p:extLst>
      <p:ext uri="{C676402C-5697-4E1C-873F-D02D1690AC5C}">
        <p15:threadingInfo timeZoneBias="0"/>
      </p:ext>
      <p:ext uri="http://customooxmlschemas.google.com/">
        <go:slidesCustomData xmlns:go="http://customooxmlschemas.google.com/" commentPostId="AAAA4_z8IHM"/>
      </p:ext>
    </p:extLst>
  </p:cm>
  <p:cm authorId="2" idx="1" dt="2023-09-07T18:57:04.036">
    <p:pos x="1021" y="1213"/>
    <p:text>Yo también creo que no es necesario. Dejo en las notas igual las cosas que le sugerimos comentar o recordar al profesor/a</p:text>
    <p:extLst>
      <p:ext uri="{C676402C-5697-4E1C-873F-D02D1690AC5C}">
        <p15:threadingInfo timeZoneBias="0">
          <p15:parentCm authorId="0" idx="3"/>
        </p15:threadingInfo>
      </p:ext>
      <p:ext uri="http://customooxmlschemas.google.com/">
        <go:slidesCustomData xmlns:go="http://customooxmlschemas.google.com/" commentPostId="AAAA5ANDdl8"/>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679faebf9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g2679faebf9a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7c77364047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7c77364047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
                <a:solidFill>
                  <a:schemeClr val="dk1"/>
                </a:solidFill>
                <a:latin typeface="Nunito"/>
                <a:ea typeface="Nunito"/>
                <a:cs typeface="Nunito"/>
                <a:sym typeface="Nunito"/>
              </a:rPr>
              <a:t>Respecto a las preguntas planteadas, se espera que los y las estudiantes concluyan que: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7c77364047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7c77364047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a:solidFill>
                  <a:schemeClr val="dk1"/>
                </a:solidFill>
                <a:latin typeface="Nunito"/>
                <a:ea typeface="Nunito"/>
                <a:cs typeface="Nunito"/>
                <a:sym typeface="Nunito"/>
              </a:rPr>
              <a:t>Proponga a sus estudiantes comparar la distribución de las olas de calor por cada década, es decir, analizar los datos de la década del 1980, 1990, 2000 y 2010, en el gráfico de barras por temporada. Pídales que comenten qué observan</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Se espera que puedan explicar cómo las olas de calor han cambiado de una década a otra, destacando que el número máximo de olas de calor en cada década tiende a aumentar. No obstante, podría resultar complicado hacer esta comparación usando el gráfico de barras por temporada. </a:t>
            </a:r>
            <a:endParaRPr>
              <a:solidFill>
                <a:schemeClr val="dk1"/>
              </a:solidFill>
              <a:latin typeface="Nunito"/>
              <a:ea typeface="Nunito"/>
              <a:cs typeface="Nunito"/>
              <a:sym typeface="Nunito"/>
            </a:endParaRPr>
          </a:p>
          <a:p>
            <a:pPr indent="0" lvl="0" marL="0" rtl="0" algn="just">
              <a:spcBef>
                <a:spcPts val="0"/>
              </a:spcBef>
              <a:spcAft>
                <a:spcPts val="0"/>
              </a:spcAft>
              <a:buNone/>
            </a:pPr>
            <a:r>
              <a:t/>
            </a:r>
            <a:endParaRPr>
              <a:solidFill>
                <a:schemeClr val="dk1"/>
              </a:solidFill>
              <a:latin typeface="Nunito"/>
              <a:ea typeface="Nunito"/>
              <a:cs typeface="Nunito"/>
              <a:sym typeface="Nunito"/>
            </a:endParaRPr>
          </a:p>
          <a:p>
            <a:pPr indent="0" lvl="0" marL="0" rtl="0" algn="just">
              <a:spcBef>
                <a:spcPts val="0"/>
              </a:spcBef>
              <a:spcAft>
                <a:spcPts val="0"/>
              </a:spcAft>
              <a:buNone/>
            </a:pPr>
            <a:r>
              <a:rPr lang="es">
                <a:solidFill>
                  <a:schemeClr val="dk1"/>
                </a:solidFill>
                <a:latin typeface="Nunito"/>
                <a:ea typeface="Nunito"/>
                <a:cs typeface="Nunito"/>
                <a:sym typeface="Nunito"/>
              </a:rPr>
              <a:t>Concluya que existen dificultades para comparar la distribución de los datos por década usando los gráficos vistos en la clase, ya que estos tipos de gráficos contienen todos los datos. Por lo tanto, no existe claridad sobre qué características de las partes del gráfico asociadas a cada década comparar.</a:t>
            </a:r>
            <a:endParaRPr>
              <a:solidFill>
                <a:schemeClr val="dk1"/>
              </a:solidFill>
              <a:latin typeface="Nunito"/>
              <a:ea typeface="Nunito"/>
              <a:cs typeface="Nunito"/>
              <a:sym typeface="Nunito"/>
            </a:endParaRPr>
          </a:p>
          <a:p>
            <a:pPr indent="0" lvl="0" marL="0" rtl="0" algn="just">
              <a:spcBef>
                <a:spcPts val="0"/>
              </a:spcBef>
              <a:spcAft>
                <a:spcPts val="0"/>
              </a:spcAft>
              <a:buNone/>
            </a:pPr>
            <a:r>
              <a:t/>
            </a:r>
            <a:endParaRPr>
              <a:solidFill>
                <a:schemeClr val="dk1"/>
              </a:solidFill>
              <a:latin typeface="Nunito"/>
              <a:ea typeface="Nunito"/>
              <a:cs typeface="Nunito"/>
              <a:sym typeface="Nunito"/>
            </a:endParaRPr>
          </a:p>
          <a:p>
            <a:pPr indent="0" lvl="0" marL="0" rtl="0" algn="just">
              <a:spcBef>
                <a:spcPts val="0"/>
              </a:spcBef>
              <a:spcAft>
                <a:spcPts val="0"/>
              </a:spcAft>
              <a:buNone/>
            </a:pPr>
            <a:br>
              <a:rPr lang="es">
                <a:solidFill>
                  <a:schemeClr val="dk1"/>
                </a:solidFill>
                <a:latin typeface="Nunito"/>
                <a:ea typeface="Nunito"/>
                <a:cs typeface="Nunito"/>
                <a:sym typeface="Nunito"/>
              </a:rPr>
            </a:br>
            <a:r>
              <a:rPr b="1" lang="es">
                <a:solidFill>
                  <a:schemeClr val="dk1"/>
                </a:solidFill>
                <a:latin typeface="Nunito"/>
                <a:ea typeface="Nunito"/>
                <a:cs typeface="Nunito"/>
                <a:sym typeface="Nunito"/>
              </a:rPr>
              <a:t>*Este recurso interactivo se puede descargar en la web de Matcon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7c77364047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7c77364047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Plantee a los y las estudiantes usar </a:t>
            </a:r>
            <a:r>
              <a:rPr b="1" lang="es">
                <a:solidFill>
                  <a:schemeClr val="dk1"/>
                </a:solidFill>
                <a:latin typeface="Nunito"/>
                <a:ea typeface="Nunito"/>
                <a:cs typeface="Nunito"/>
                <a:sym typeface="Nunito"/>
              </a:rPr>
              <a:t>diagramas de cajón</a:t>
            </a:r>
            <a:r>
              <a:rPr lang="es">
                <a:solidFill>
                  <a:schemeClr val="dk1"/>
                </a:solidFill>
                <a:latin typeface="Nunito"/>
                <a:ea typeface="Nunito"/>
                <a:cs typeface="Nunito"/>
                <a:sym typeface="Nunito"/>
              </a:rPr>
              <a:t> para resumir la información de las olas de calor de cada década. </a:t>
            </a:r>
            <a:endParaRPr>
              <a:solidFill>
                <a:schemeClr val="dk1"/>
              </a:solidFill>
              <a:latin typeface="Nunito"/>
              <a:ea typeface="Nunito"/>
              <a:cs typeface="Nunito"/>
              <a:sym typeface="Nunito"/>
            </a:endParaRPr>
          </a:p>
          <a:p>
            <a:pPr indent="0" lvl="0" marL="0" rtl="0" algn="just">
              <a:spcBef>
                <a:spcPts val="0"/>
              </a:spcBef>
              <a:spcAft>
                <a:spcPts val="0"/>
              </a:spcAft>
              <a:buClr>
                <a:schemeClr val="dk1"/>
              </a:buClr>
              <a:buSzPts val="1100"/>
              <a:buFont typeface="Arial"/>
              <a:buNone/>
            </a:pPr>
            <a:r>
              <a:t/>
            </a:r>
            <a:endParaRPr>
              <a:solidFill>
                <a:schemeClr val="dk1"/>
              </a:solidFill>
              <a:latin typeface="Nunito"/>
              <a:ea typeface="Nunito"/>
              <a:cs typeface="Nunito"/>
              <a:sym typeface="Nunito"/>
            </a:endParaRPr>
          </a:p>
          <a:p>
            <a:pPr indent="0" lvl="0" marL="0" rtl="0" algn="just">
              <a:spcBef>
                <a:spcPts val="0"/>
              </a:spcBef>
              <a:spcAft>
                <a:spcPts val="0"/>
              </a:spcAft>
              <a:buNone/>
            </a:pPr>
            <a:r>
              <a:rPr lang="es">
                <a:solidFill>
                  <a:schemeClr val="dk1"/>
                </a:solidFill>
                <a:latin typeface="Nunito"/>
                <a:ea typeface="Nunito"/>
                <a:cs typeface="Nunito"/>
                <a:sym typeface="Nunito"/>
              </a:rPr>
              <a:t>Explique que los diagramas de cajón son representaciones gráficas de la distribución de un conjunto de datos, y que esta representación está basada en cinco medidas de resumen: el mínimo, el máximo y los cuartiles Q_1,  Q_2 y  Q_3. </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Comente que el rectángulo que va desde \(Q_1\) hasta \(Q_3\) se denomina “cajón”, mientras que las líneas en los extremos se conocen como “bigotes”. </a:t>
            </a:r>
            <a:endParaRPr>
              <a:solidFill>
                <a:schemeClr val="dk1"/>
              </a:solidFill>
              <a:latin typeface="Nunito"/>
              <a:ea typeface="Nunito"/>
              <a:cs typeface="Nunito"/>
              <a:sym typeface="Nunito"/>
            </a:endParaRPr>
          </a:p>
          <a:p>
            <a:pPr indent="0" lvl="0" marL="0" rtl="0" algn="just">
              <a:spcBef>
                <a:spcPts val="0"/>
              </a:spcBef>
              <a:spcAft>
                <a:spcPts val="0"/>
              </a:spcAft>
              <a:buNone/>
            </a:pPr>
            <a:r>
              <a:t/>
            </a:r>
            <a:endParaRPr>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Recuerde a sus estudiantes que los cuartiles son tres valores que dividen un conjunto de datos, ordenados de menor a mayor,  en cuatro grupos, donde cada uno de ellos contiene, aproximadamente, el 25% de los datos.</a:t>
            </a:r>
            <a:endParaRPr>
              <a:solidFill>
                <a:schemeClr val="dk1"/>
              </a:solidFill>
              <a:latin typeface="Nunito"/>
              <a:ea typeface="Nunito"/>
              <a:cs typeface="Nunito"/>
              <a:sym typeface="Nuni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679faebf9a_2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g2679faebf9a_2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A continuación, entregue la</a:t>
            </a:r>
            <a:r>
              <a:rPr b="1" lang="es">
                <a:solidFill>
                  <a:schemeClr val="dk1"/>
                </a:solidFill>
                <a:latin typeface="Nunito"/>
                <a:ea typeface="Nunito"/>
                <a:cs typeface="Nunito"/>
                <a:sym typeface="Nunito"/>
              </a:rPr>
              <a:t> Hoja de Actividades</a:t>
            </a:r>
            <a:r>
              <a:rPr lang="es">
                <a:solidFill>
                  <a:schemeClr val="dk1"/>
                </a:solidFill>
                <a:latin typeface="Nunito"/>
                <a:ea typeface="Nunito"/>
                <a:cs typeface="Nunito"/>
                <a:sym typeface="Nunito"/>
              </a:rPr>
              <a:t> de la Actividad 1, en la que sus estudiantes deberán interpretar la información que entregan los diagramas de cajón.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7c77364047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g27c77364047_3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7c77364047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g27c77364047_1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Pida a sus estudiantes que respondan la pregunta 1. Se espera que señalen que:</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Para apoyar la respuesta de la pregunta 2, revise con sus estudiantes la definición de cuartiles. Recoja las interpretaciones que hagan sus estudiantes y concluya con ellos que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7c77364047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g27c77364047_1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Solicite a sus estudiantes abordar la pregunta 3. Sugiera observar la longitud de los compartimentos del cajón y de los bigotes para determinar cómo están distribuidos los datos de las olas de calor en esta década.</a:t>
            </a:r>
            <a:endParaRPr>
              <a:solidFill>
                <a:schemeClr val="dk1"/>
              </a:solidFill>
              <a:latin typeface="Nunito"/>
              <a:ea typeface="Nunito"/>
              <a:cs typeface="Nunito"/>
              <a:sym typeface="Nuni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7c77364047_3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7c77364047_3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
                <a:solidFill>
                  <a:schemeClr val="dk1"/>
                </a:solidFill>
                <a:latin typeface="Nunito"/>
                <a:ea typeface="Nunito"/>
                <a:cs typeface="Nunito"/>
                <a:sym typeface="Nunito"/>
              </a:rPr>
              <a:t>A continuación, se plantea enseñar a los estudiantes a construir un diagrama de cajón. Para ello, puede proyectar las diapositivas XX a la XX, las cuales explican paso a paso cómo determinar los cuartiles y construir el diagrama de cajón  para los datos de las olas de calor de la década de 1990.</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Paso 1</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7c77364047_1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7c77364047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
                <a:solidFill>
                  <a:schemeClr val="dk1"/>
                </a:solidFill>
                <a:latin typeface="Nunito"/>
                <a:ea typeface="Nunito"/>
                <a:cs typeface="Nunito"/>
                <a:sym typeface="Nunito"/>
              </a:rPr>
              <a:t>A continuación, se plantea enseñar a los estudiantes a construir un diagrama de cajón. Para ello, puede proyectar las diapositivas XX a la XX, las cuales explican paso a paso cómo determinar los cuartiles y construir el diagrama de cajón  para los datos de las olas de calor de la década de 1990.</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Paso 2</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7c77364047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7c77364047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
                <a:solidFill>
                  <a:schemeClr val="dk1"/>
                </a:solidFill>
                <a:latin typeface="Nunito"/>
                <a:ea typeface="Nunito"/>
                <a:cs typeface="Nunito"/>
                <a:sym typeface="Nunito"/>
              </a:rPr>
              <a:t>A continuación, se plantea enseñar a los estudiantes a construir un diagrama de cajón. Para ello, puede proyectar las diapositivas XX a la XX, las cuales explican paso a paso cómo determinar los cuartiles y construir el diagrama de cajón  para los datos de las olas de calor de la década de 1990.</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Paso 3</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5f037d8e98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g25f037d8e98_0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Muestre a sus estudiantes la infografía “Olas de calor” y dé un tiempo para que compartan sus opiniones respecto a las siguientes preguntas:</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Se espera que los estudiantes mencionen que, de acuerdo los datos presentados en la infografía, al parecer las olas de calor en la zona centro-sur han aumentado en los últimos años.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7c77364047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7c77364047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
                <a:solidFill>
                  <a:schemeClr val="dk1"/>
                </a:solidFill>
                <a:latin typeface="Nunito"/>
                <a:ea typeface="Nunito"/>
                <a:cs typeface="Nunito"/>
                <a:sym typeface="Nunito"/>
              </a:rPr>
              <a:t>A continuación, se plantea enseñar a los estudiantes a construir un diagrama de cajón. Para ello, puede proyectar las diapositivas XX a la XX, las cuales explican paso a paso cómo determinar los cuartiles y construir el diagrama de cajón  para los datos de las olas de calor de la década de 1990.</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Paso 4</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7c77364047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7c77364047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
                <a:solidFill>
                  <a:schemeClr val="dk1"/>
                </a:solidFill>
                <a:latin typeface="Nunito"/>
                <a:ea typeface="Nunito"/>
                <a:cs typeface="Nunito"/>
                <a:sym typeface="Nunito"/>
              </a:rPr>
              <a:t>Paso 5</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Comente que en este caso los cuartiles coincidieron con los valores de algunos datos, pero que no siempre es así.</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7c77364047_1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g27c77364047_1_1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s">
                <a:solidFill>
                  <a:schemeClr val="dk1"/>
                </a:solidFill>
                <a:latin typeface="Nunito"/>
                <a:ea typeface="Nunito"/>
                <a:cs typeface="Nunito"/>
                <a:sym typeface="Nunito"/>
              </a:rPr>
              <a:t>A continuación, los estudiantes deberán calcular los cuartiles y dibujar los diagramas de cajón para los datos de olas de calor de las décadas del 2000 y del 2010. </a:t>
            </a:r>
            <a:endParaRPr>
              <a:solidFill>
                <a:schemeClr val="dk1"/>
              </a:solidFill>
              <a:latin typeface="Nunito"/>
              <a:ea typeface="Nunito"/>
              <a:cs typeface="Nunito"/>
              <a:sym typeface="Nunito"/>
            </a:endParaRPr>
          </a:p>
          <a:p>
            <a:pPr indent="0" lvl="0" marL="0" rtl="0" algn="l">
              <a:lnSpc>
                <a:spcPct val="115000"/>
              </a:lnSpc>
              <a:spcBef>
                <a:spcPts val="0"/>
              </a:spcBef>
              <a:spcAft>
                <a:spcPts val="0"/>
              </a:spcAft>
              <a:buSzPts val="1100"/>
              <a:buNone/>
            </a:pPr>
            <a:r>
              <a:t/>
            </a:r>
            <a:endParaRPr>
              <a:solidFill>
                <a:schemeClr val="dk1"/>
              </a:solidFill>
              <a:latin typeface="Nunito"/>
              <a:ea typeface="Nunito"/>
              <a:cs typeface="Nunito"/>
              <a:sym typeface="Nunito"/>
            </a:endParaRPr>
          </a:p>
          <a:p>
            <a:pPr indent="0" lvl="0" marL="0" rtl="0" algn="l">
              <a:spcBef>
                <a:spcPts val="0"/>
              </a:spcBef>
              <a:spcAft>
                <a:spcPts val="0"/>
              </a:spcAft>
              <a:buSzPts val="1100"/>
              <a:buNone/>
            </a:pPr>
            <a:r>
              <a:rPr lang="es">
                <a:solidFill>
                  <a:schemeClr val="dk1"/>
                </a:solidFill>
                <a:latin typeface="Nunito"/>
                <a:ea typeface="Nunito"/>
                <a:cs typeface="Nunito"/>
                <a:sym typeface="Nunito"/>
              </a:rPr>
              <a:t>Para ello, entregue la </a:t>
            </a:r>
            <a:r>
              <a:rPr b="1" lang="es">
                <a:solidFill>
                  <a:schemeClr val="dk1"/>
                </a:solidFill>
                <a:latin typeface="Nunito"/>
                <a:ea typeface="Nunito"/>
                <a:cs typeface="Nunito"/>
                <a:sym typeface="Nunito"/>
              </a:rPr>
              <a:t>Hoja de Actividades</a:t>
            </a:r>
            <a:r>
              <a:rPr lang="es">
                <a:solidFill>
                  <a:schemeClr val="dk1"/>
                </a:solidFill>
                <a:latin typeface="Nunito"/>
                <a:ea typeface="Nunito"/>
                <a:cs typeface="Nunito"/>
                <a:sym typeface="Nunito"/>
              </a:rPr>
              <a:t>, y presente la </a:t>
            </a:r>
            <a:r>
              <a:rPr b="1" lang="es">
                <a:solidFill>
                  <a:schemeClr val="dk1"/>
                </a:solidFill>
                <a:latin typeface="Nunito"/>
                <a:ea typeface="Nunito"/>
                <a:cs typeface="Nunito"/>
                <a:sym typeface="Nunito"/>
              </a:rPr>
              <a:t>Actividad 2</a:t>
            </a:r>
            <a:r>
              <a:rPr lang="es">
                <a:solidFill>
                  <a:schemeClr val="dk1"/>
                </a:solidFill>
                <a:latin typeface="Nunito"/>
                <a:ea typeface="Nunito"/>
                <a:cs typeface="Nunito"/>
                <a:sym typeface="Nunito"/>
              </a:rPr>
              <a:t>.</a:t>
            </a:r>
            <a:endParaRPr>
              <a:solidFill>
                <a:schemeClr val="dk1"/>
              </a:solidFill>
              <a:latin typeface="Nunito"/>
              <a:ea typeface="Nunito"/>
              <a:cs typeface="Nunito"/>
              <a:sym typeface="Nunit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7c77364047_1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g27c77364047_1_1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solidFill>
                <a:schemeClr val="dk1"/>
              </a:solidFill>
              <a:latin typeface="Nunito"/>
              <a:ea typeface="Nunito"/>
              <a:cs typeface="Nunito"/>
              <a:sym typeface="Nunit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7c77364047_1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g27c77364047_1_1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s">
                <a:solidFill>
                  <a:schemeClr val="dk1"/>
                </a:solidFill>
                <a:latin typeface="Nunito"/>
                <a:ea typeface="Nunito"/>
                <a:cs typeface="Nunito"/>
                <a:sym typeface="Nunito"/>
              </a:rPr>
              <a:t>Plantee la pregunta del ítem 1, y de tiempo para que sus estudiantes vean los diagramas de puntos de las olas de calor de cada década y calculen el valor de los cuartiles respectivos.  Se espera que puedan completar la tabla que se ve a continuación:</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Eventualmente, alguno de sus estudiantes pueden tener dudas con el cálculo del segundo cuartil, ya que involucra calcular un promedio, y en particular, en la década de los 2000 el resultado es un número decimal, por lo que puede ser útil hacer en pizarra este cálculo y volver a mencionar que los valores de los cuartiles no necesariamente coinciden con algún valor del conjunto de datos.</a:t>
            </a:r>
            <a:endParaRPr>
              <a:solidFill>
                <a:schemeClr val="dk1"/>
              </a:solidFill>
              <a:latin typeface="Nunito"/>
              <a:ea typeface="Nunito"/>
              <a:cs typeface="Nunito"/>
              <a:sym typeface="Nunit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7c77364047_1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g27c77364047_1_1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s">
                <a:solidFill>
                  <a:schemeClr val="dk1"/>
                </a:solidFill>
                <a:latin typeface="Nunito"/>
                <a:ea typeface="Nunito"/>
                <a:cs typeface="Nunito"/>
                <a:sym typeface="Nunito"/>
              </a:rPr>
              <a:t>Realice ahora la pregunta del ítem 2. Se espera que los y las estudiantes puedan realizar las siguientes representaciones.</a:t>
            </a:r>
            <a:endParaRPr>
              <a:solidFill>
                <a:schemeClr val="dk1"/>
              </a:solidFill>
              <a:latin typeface="Nunito"/>
              <a:ea typeface="Nunito"/>
              <a:cs typeface="Nunito"/>
              <a:sym typeface="Nunit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7c77364047_1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g27c77364047_1_2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s">
                <a:solidFill>
                  <a:schemeClr val="dk1"/>
                </a:solidFill>
                <a:latin typeface="Nunito"/>
                <a:ea typeface="Nunito"/>
                <a:cs typeface="Nunito"/>
                <a:sym typeface="Nunito"/>
              </a:rPr>
              <a:t>A continuación, se propone que las y los estudiantes comparen las olas de calor de las cuatro décadas usando los diagramas de cajón. Para ello, entregue la </a:t>
            </a:r>
            <a:r>
              <a:rPr b="1" lang="es">
                <a:solidFill>
                  <a:schemeClr val="dk1"/>
                </a:solidFill>
                <a:latin typeface="Nunito"/>
                <a:ea typeface="Nunito"/>
                <a:cs typeface="Nunito"/>
                <a:sym typeface="Nunito"/>
              </a:rPr>
              <a:t>Hoja de Actividades </a:t>
            </a:r>
            <a:r>
              <a:rPr lang="es">
                <a:solidFill>
                  <a:schemeClr val="dk1"/>
                </a:solidFill>
                <a:latin typeface="Nunito"/>
                <a:ea typeface="Nunito"/>
                <a:cs typeface="Nunito"/>
                <a:sym typeface="Nunito"/>
              </a:rPr>
              <a:t>de la Actividad 3.</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Puede proyectar el gráfico interactivo para que sus estudiantes puedan visualizar las medidas asociadas a cada diagrama, o usar este mismo gráfico.</a:t>
            </a:r>
            <a:br>
              <a:rPr lang="es">
                <a:solidFill>
                  <a:schemeClr val="dk1"/>
                </a:solidFill>
                <a:latin typeface="Nunito"/>
                <a:ea typeface="Nunito"/>
                <a:cs typeface="Nunito"/>
                <a:sym typeface="Nunito"/>
              </a:rPr>
            </a:br>
            <a:r>
              <a:rPr b="1" lang="es">
                <a:solidFill>
                  <a:schemeClr val="dk1"/>
                </a:solidFill>
                <a:latin typeface="Nunito"/>
                <a:ea typeface="Nunito"/>
                <a:cs typeface="Nunito"/>
                <a:sym typeface="Nunito"/>
              </a:rPr>
              <a:t>*Este recurso interactivo se puede descargar en la web de Matcon</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Puede proyectar el gráfico interactivo para que sus estudiantes puedan visualizar las medidas asociadas a cada diagrama.</a:t>
            </a:r>
            <a:endParaRPr>
              <a:solidFill>
                <a:schemeClr val="dk1"/>
              </a:solidFill>
              <a:latin typeface="Nunito"/>
              <a:ea typeface="Nunito"/>
              <a:cs typeface="Nunito"/>
              <a:sym typeface="Nunito"/>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7c77364047_1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g27c77364047_1_2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solidFill>
                <a:schemeClr val="dk1"/>
              </a:solidFill>
              <a:latin typeface="Nunito"/>
              <a:ea typeface="Nunito"/>
              <a:cs typeface="Nunito"/>
              <a:sym typeface="Nunito"/>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7c77364047_1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g27c77364047_1_2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s">
                <a:solidFill>
                  <a:schemeClr val="dk1"/>
                </a:solidFill>
                <a:latin typeface="Nunito"/>
                <a:ea typeface="Nunito"/>
                <a:cs typeface="Nunito"/>
                <a:sym typeface="Nunito"/>
              </a:rPr>
              <a:t>A partir de las respuestas de sus estudiantes, concluya las siguientes ideas:</a:t>
            </a:r>
            <a:endParaRPr>
              <a:solidFill>
                <a:schemeClr val="dk1"/>
              </a:solidFill>
              <a:latin typeface="Nunito"/>
              <a:ea typeface="Nunito"/>
              <a:cs typeface="Nunito"/>
              <a:sym typeface="Nunito"/>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7c77364047_1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g27c77364047_1_2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s">
                <a:solidFill>
                  <a:schemeClr val="dk1"/>
                </a:solidFill>
                <a:latin typeface="Nunito"/>
                <a:ea typeface="Nunito"/>
                <a:cs typeface="Nunito"/>
                <a:sym typeface="Nunito"/>
              </a:rPr>
              <a:t>A partir de las respuestas de sus estudiantes, concluya las siguientes ideas:</a:t>
            </a:r>
            <a:endParaRPr>
              <a:solidFill>
                <a:schemeClr val="dk1"/>
              </a:solidFill>
              <a:latin typeface="Nunito"/>
              <a:ea typeface="Nunito"/>
              <a:cs typeface="Nunito"/>
              <a:sym typeface="Nuni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439f10f44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g2439f10f44d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Muestre a sus estudiantes la infografía “Olas de calor” y dé un tiempo para que compartan sus opiniones respecto a las siguientes preguntas:</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Se espera que los estudiantes mencionen que, de acuerdo los datos presentados en la infografía, al parecer las olas de calor en la zona centro-sur han aumentado en los últimos años.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7c77364047_1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1" name="Google Shape;301;g27c77364047_1_2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s">
                <a:solidFill>
                  <a:schemeClr val="dk1"/>
                </a:solidFill>
                <a:latin typeface="Nunito Medium"/>
                <a:ea typeface="Nunito Medium"/>
                <a:cs typeface="Nunito Medium"/>
                <a:sym typeface="Nunito Medium"/>
              </a:rPr>
              <a:t>En base a lo realizado en clases, sistematice las siguientes ideas:</a:t>
            </a:r>
            <a:endParaRPr>
              <a:solidFill>
                <a:schemeClr val="dk1"/>
              </a:solidFill>
              <a:latin typeface="Nunito"/>
              <a:ea typeface="Nunito"/>
              <a:cs typeface="Nunito"/>
              <a:sym typeface="Nunito"/>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7c77364047_1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 name="Google Shape;307;g27c77364047_1_2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s">
                <a:solidFill>
                  <a:schemeClr val="dk1"/>
                </a:solidFill>
                <a:latin typeface="Nunito Medium"/>
                <a:ea typeface="Nunito Medium"/>
                <a:cs typeface="Nunito Medium"/>
                <a:sym typeface="Nunito Medium"/>
              </a:rPr>
              <a:t>En base a lo realizado en clases, sistematice las siguientes ideas:</a:t>
            </a:r>
            <a:endParaRPr>
              <a:solidFill>
                <a:schemeClr val="dk1"/>
              </a:solidFill>
              <a:latin typeface="Nunito"/>
              <a:ea typeface="Nunito"/>
              <a:cs typeface="Nunito"/>
              <a:sym typeface="Nunito"/>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439f10f44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 name="Google Shape;314;g2439f10f44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679faebf9a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g2679faebf9a_2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679faebf9a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g2679faebf9a_2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Indique que para ello disponen de los datos de las olas de calor que se han producido en el período estival, que va desde noviembre a marzo, desde la temporada 1980-1981 hasta la temporada 2019-2020, en la zona centro-sur de Chile.</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Aclare que cada dato corresponde a la suma de todos los eventos de olas de calor que ocurren en cada temporada en las siguientes ciudades: Santiago, Curicó, Chillán, Concepción, Temuco, Valdivia, Osorno, Talca y Angol.</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679faebf9a_2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g2679faebf9a_2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SzPts val="1100"/>
              <a:buNone/>
            </a:pPr>
            <a:r>
              <a:rPr lang="es">
                <a:solidFill>
                  <a:schemeClr val="dk1"/>
                </a:solidFill>
                <a:latin typeface="Nunito"/>
                <a:ea typeface="Nunito"/>
                <a:cs typeface="Nunito"/>
                <a:sym typeface="Nunito"/>
              </a:rPr>
              <a:t>A continuación, con el fin de profundizar en el análisis de los datos presentados, puede realizar la siguiente pregunta:</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Esta pregunta tiene el propósito de que sus estudiantes piensen en maneras de organizar o presentar la información que permita analizar el comportamiento de las olas de calor en el tiempo. </a:t>
            </a:r>
            <a:endParaRPr>
              <a:solidFill>
                <a:schemeClr val="dk1"/>
              </a:solidFill>
              <a:latin typeface="Nunito"/>
              <a:ea typeface="Nunito"/>
              <a:cs typeface="Nunito"/>
              <a:sym typeface="Nunito"/>
            </a:endParaRPr>
          </a:p>
          <a:p>
            <a:pPr indent="0" lvl="0" marL="0" rtl="0" algn="just">
              <a:spcBef>
                <a:spcPts val="0"/>
              </a:spcBef>
              <a:spcAft>
                <a:spcPts val="0"/>
              </a:spcAft>
              <a:buSzPts val="1100"/>
              <a:buNone/>
            </a:pPr>
            <a:r>
              <a:t/>
            </a:r>
            <a:endParaRPr>
              <a:solidFill>
                <a:schemeClr val="dk1"/>
              </a:solidFill>
              <a:latin typeface="Nunito"/>
              <a:ea typeface="Nunito"/>
              <a:cs typeface="Nunito"/>
              <a:sym typeface="Nunito"/>
            </a:endParaRPr>
          </a:p>
          <a:p>
            <a:pPr indent="0" lvl="0" marL="0" rtl="0" algn="just">
              <a:spcBef>
                <a:spcPts val="0"/>
              </a:spcBef>
              <a:spcAft>
                <a:spcPts val="0"/>
              </a:spcAft>
              <a:buSzPts val="1100"/>
              <a:buNone/>
            </a:pPr>
            <a:r>
              <a:rPr lang="es">
                <a:solidFill>
                  <a:schemeClr val="dk1"/>
                </a:solidFill>
                <a:latin typeface="Nunito"/>
                <a:ea typeface="Nunito"/>
                <a:cs typeface="Nunito"/>
                <a:sym typeface="Nunito"/>
              </a:rPr>
              <a:t>Se espera que propongan usar gráficos de barras, gráficos de líneas, diagramas de puntos, entre otros. También pueden proponer analizar los datos desagrupados o agrupados por décadas.</a:t>
            </a:r>
            <a:endParaRPr>
              <a:solidFill>
                <a:schemeClr val="dk1"/>
              </a:solidFill>
              <a:latin typeface="Nunito"/>
              <a:ea typeface="Nunito"/>
              <a:cs typeface="Nunito"/>
              <a:sym typeface="Nunito"/>
            </a:endParaRPr>
          </a:p>
          <a:p>
            <a:pPr indent="0" lvl="0" marL="0" rtl="0" algn="just">
              <a:spcBef>
                <a:spcPts val="0"/>
              </a:spcBef>
              <a:spcAft>
                <a:spcPts val="0"/>
              </a:spcAft>
              <a:buClr>
                <a:schemeClr val="dk1"/>
              </a:buClr>
              <a:buSzPts val="1100"/>
              <a:buFont typeface="Arial"/>
              <a:buNone/>
            </a:pPr>
            <a:r>
              <a:t/>
            </a:r>
            <a:endParaRPr>
              <a:solidFill>
                <a:schemeClr val="dk1"/>
              </a:solidFill>
              <a:latin typeface="Nunito"/>
              <a:ea typeface="Nunito"/>
              <a:cs typeface="Nunito"/>
              <a:sym typeface="Nuni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7c7736404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7c7736404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Con el objetivo de mostrar distintos tipos de representación y lectura de los datos vistos anteriormente, presente a los y las estudiantes el siguiente gráfico interactivo</a:t>
            </a: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Muestre a sus estudiantes que al mover el cursor sobre las barras o puntos en el gráfico de líneas, podrán ver la cantidad de olas de calor para cada temporada.</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b="1" lang="es">
                <a:solidFill>
                  <a:schemeClr val="dk1"/>
                </a:solidFill>
                <a:latin typeface="Nunito"/>
                <a:ea typeface="Nunito"/>
                <a:cs typeface="Nunito"/>
                <a:sym typeface="Nunito"/>
              </a:rPr>
              <a:t>*Este recurso interactivo se puede descargar en la web de Matcon</a:t>
            </a:r>
            <a:endParaRPr b="1"/>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7c7736404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7c7736404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Para comprobar que los y las estudiantes están leyendo e interpretando de manera correcta la información del gráfico, puede realizar las siguientes preguntas: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7c77364047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7c77364047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Respecto a las preguntas planteadas, se espera que los y las estudiantes concluyan que: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de título">
  <p:cSld name="1_Diapositiva de título">
    <p:spTree>
      <p:nvGrpSpPr>
        <p:cNvPr id="10" name="Shape 10"/>
        <p:cNvGrpSpPr/>
        <p:nvPr/>
      </p:nvGrpSpPr>
      <p:grpSpPr>
        <a:xfrm>
          <a:off x="0" y="0"/>
          <a:ext cx="0" cy="0"/>
          <a:chOff x="0" y="0"/>
          <a:chExt cx="0" cy="0"/>
        </a:xfrm>
      </p:grpSpPr>
      <p:pic>
        <p:nvPicPr>
          <p:cNvPr descr="Forma" id="11" name="Google Shape;11;p41"/>
          <p:cNvPicPr preferRelativeResize="0"/>
          <p:nvPr/>
        </p:nvPicPr>
        <p:blipFill rotWithShape="1">
          <a:blip r:embed="rId2">
            <a:alphaModFix/>
          </a:blip>
          <a:srcRect b="0" l="0" r="0" t="0"/>
          <a:stretch/>
        </p:blipFill>
        <p:spPr>
          <a:xfrm>
            <a:off x="286" y="0"/>
            <a:ext cx="9143431" cy="5143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58" name="Shape 58"/>
        <p:cNvGrpSpPr/>
        <p:nvPr/>
      </p:nvGrpSpPr>
      <p:grpSpPr>
        <a:xfrm>
          <a:off x="0" y="0"/>
          <a:ext cx="0" cy="0"/>
          <a:chOff x="0" y="0"/>
          <a:chExt cx="0" cy="0"/>
        </a:xfrm>
      </p:grpSpPr>
      <p:sp>
        <p:nvSpPr>
          <p:cNvPr id="59" name="Google Shape;59;p49"/>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0" name="Google Shape;60;p49"/>
          <p:cNvSpPr/>
          <p:nvPr>
            <p:ph idx="2" type="pic"/>
          </p:nvPr>
        </p:nvSpPr>
        <p:spPr>
          <a:xfrm>
            <a:off x="3887391" y="740569"/>
            <a:ext cx="4629300" cy="3655200"/>
          </a:xfrm>
          <a:prstGeom prst="rect">
            <a:avLst/>
          </a:prstGeom>
          <a:noFill/>
          <a:ln>
            <a:noFill/>
          </a:ln>
        </p:spPr>
      </p:sp>
      <p:sp>
        <p:nvSpPr>
          <p:cNvPr id="61" name="Google Shape;61;p49"/>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62" name="Google Shape;62;p4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3" name="Google Shape;63;p4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4" name="Google Shape;64;p4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5" name="Shape 65"/>
        <p:cNvGrpSpPr/>
        <p:nvPr/>
      </p:nvGrpSpPr>
      <p:grpSpPr>
        <a:xfrm>
          <a:off x="0" y="0"/>
          <a:ext cx="0" cy="0"/>
          <a:chOff x="0" y="0"/>
          <a:chExt cx="0" cy="0"/>
        </a:xfrm>
      </p:grpSpPr>
      <p:sp>
        <p:nvSpPr>
          <p:cNvPr id="66" name="Google Shape;66;p50"/>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7" name="Google Shape;67;p50"/>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8" name="Google Shape;68;p5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9" name="Google Shape;69;p5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0" name="Google Shape;70;p5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1" name="Shape 71"/>
        <p:cNvGrpSpPr/>
        <p:nvPr/>
      </p:nvGrpSpPr>
      <p:grpSpPr>
        <a:xfrm>
          <a:off x="0" y="0"/>
          <a:ext cx="0" cy="0"/>
          <a:chOff x="0" y="0"/>
          <a:chExt cx="0" cy="0"/>
        </a:xfrm>
      </p:grpSpPr>
      <p:sp>
        <p:nvSpPr>
          <p:cNvPr id="72" name="Google Shape;72;p51"/>
          <p:cNvSpPr txBox="1"/>
          <p:nvPr>
            <p:ph type="title"/>
          </p:nvPr>
        </p:nvSpPr>
        <p:spPr>
          <a:xfrm rot="5400000">
            <a:off x="5350050" y="1467544"/>
            <a:ext cx="4359000" cy="1971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3" name="Google Shape;73;p51"/>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4" name="Google Shape;74;p5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5" name="Google Shape;75;p5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6" name="Google Shape;76;p5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2" name="Shape 12"/>
        <p:cNvGrpSpPr/>
        <p:nvPr/>
      </p:nvGrpSpPr>
      <p:grpSpPr>
        <a:xfrm>
          <a:off x="0" y="0"/>
          <a:ext cx="0" cy="0"/>
          <a:chOff x="0" y="0"/>
          <a:chExt cx="0" cy="0"/>
        </a:xfrm>
      </p:grpSpPr>
      <p:sp>
        <p:nvSpPr>
          <p:cNvPr id="13" name="Google Shape;13;p4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 name="Google Shape;14;p4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 name="Google Shape;15;p4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apositiva de título">
  <p:cSld name="2_Diapositiva de título">
    <p:spTree>
      <p:nvGrpSpPr>
        <p:cNvPr id="16" name="Shape 16"/>
        <p:cNvGrpSpPr/>
        <p:nvPr/>
      </p:nvGrpSpPr>
      <p:grpSpPr>
        <a:xfrm>
          <a:off x="0" y="0"/>
          <a:ext cx="0" cy="0"/>
          <a:chOff x="0" y="0"/>
          <a:chExt cx="0" cy="0"/>
        </a:xfrm>
      </p:grpSpPr>
      <p:pic>
        <p:nvPicPr>
          <p:cNvPr descr="Imagen que contiene Forma&#10;&#10;Descripción generada automáticamente" id="17" name="Google Shape;17;p42"/>
          <p:cNvPicPr preferRelativeResize="0"/>
          <p:nvPr/>
        </p:nvPicPr>
        <p:blipFill rotWithShape="1">
          <a:blip r:embed="rId2">
            <a:alphaModFix/>
          </a:blip>
          <a:srcRect b="0" l="0" r="0" t="0"/>
          <a:stretch/>
        </p:blipFill>
        <p:spPr>
          <a:xfrm>
            <a:off x="286" y="0"/>
            <a:ext cx="9143431" cy="5143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8" name="Shape 18"/>
        <p:cNvGrpSpPr/>
        <p:nvPr/>
      </p:nvGrpSpPr>
      <p:grpSpPr>
        <a:xfrm>
          <a:off x="0" y="0"/>
          <a:ext cx="0" cy="0"/>
          <a:chOff x="0" y="0"/>
          <a:chExt cx="0" cy="0"/>
        </a:xfrm>
      </p:grpSpPr>
      <p:sp>
        <p:nvSpPr>
          <p:cNvPr id="19" name="Google Shape;19;p43"/>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0" name="Google Shape;20;p4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 name="Google Shape;21;p4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 name="Google Shape;22;p4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 name="Google Shape;23;p4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4" name="Shape 24"/>
        <p:cNvGrpSpPr/>
        <p:nvPr/>
      </p:nvGrpSpPr>
      <p:grpSpPr>
        <a:xfrm>
          <a:off x="0" y="0"/>
          <a:ext cx="0" cy="0"/>
          <a:chOff x="0" y="0"/>
          <a:chExt cx="0" cy="0"/>
        </a:xfrm>
      </p:grpSpPr>
      <p:sp>
        <p:nvSpPr>
          <p:cNvPr id="25" name="Google Shape;25;p44"/>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6" name="Google Shape;26;p44"/>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27" name="Google Shape;27;p4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 name="Google Shape;28;p4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 name="Google Shape;29;p4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0" name="Shape 30"/>
        <p:cNvGrpSpPr/>
        <p:nvPr/>
      </p:nvGrpSpPr>
      <p:grpSpPr>
        <a:xfrm>
          <a:off x="0" y="0"/>
          <a:ext cx="0" cy="0"/>
          <a:chOff x="0" y="0"/>
          <a:chExt cx="0" cy="0"/>
        </a:xfrm>
      </p:grpSpPr>
      <p:sp>
        <p:nvSpPr>
          <p:cNvPr id="31" name="Google Shape;31;p45"/>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2" name="Google Shape;32;p45"/>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3" name="Google Shape;33;p45"/>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 name="Google Shape;34;p4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 name="Google Shape;35;p4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 name="Google Shape;36;p4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7" name="Shape 37"/>
        <p:cNvGrpSpPr/>
        <p:nvPr/>
      </p:nvGrpSpPr>
      <p:grpSpPr>
        <a:xfrm>
          <a:off x="0" y="0"/>
          <a:ext cx="0" cy="0"/>
          <a:chOff x="0" y="0"/>
          <a:chExt cx="0" cy="0"/>
        </a:xfrm>
      </p:grpSpPr>
      <p:sp>
        <p:nvSpPr>
          <p:cNvPr id="38" name="Google Shape;38;p46"/>
          <p:cNvSpPr txBox="1"/>
          <p:nvPr>
            <p:ph type="title"/>
          </p:nvPr>
        </p:nvSpPr>
        <p:spPr>
          <a:xfrm>
            <a:off x="629841" y="273844"/>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9" name="Google Shape;39;p46"/>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0" name="Google Shape;40;p46"/>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 name="Google Shape;41;p46"/>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2" name="Google Shape;42;p46"/>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3" name="Google Shape;43;p4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4" name="Google Shape;44;p4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5" name="Google Shape;45;p4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6" name="Shape 46"/>
        <p:cNvGrpSpPr/>
        <p:nvPr/>
      </p:nvGrpSpPr>
      <p:grpSpPr>
        <a:xfrm>
          <a:off x="0" y="0"/>
          <a:ext cx="0" cy="0"/>
          <a:chOff x="0" y="0"/>
          <a:chExt cx="0" cy="0"/>
        </a:xfrm>
      </p:grpSpPr>
      <p:sp>
        <p:nvSpPr>
          <p:cNvPr id="47" name="Google Shape;47;p47"/>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8" name="Google Shape;48;p4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9" name="Google Shape;49;p4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0" name="Google Shape;50;p4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1" name="Shape 51"/>
        <p:cNvGrpSpPr/>
        <p:nvPr/>
      </p:nvGrpSpPr>
      <p:grpSpPr>
        <a:xfrm>
          <a:off x="0" y="0"/>
          <a:ext cx="0" cy="0"/>
          <a:chOff x="0" y="0"/>
          <a:chExt cx="0" cy="0"/>
        </a:xfrm>
      </p:grpSpPr>
      <p:sp>
        <p:nvSpPr>
          <p:cNvPr id="52" name="Google Shape;52;p48"/>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3" name="Google Shape;53;p48"/>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54" name="Google Shape;54;p48"/>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55" name="Google Shape;55;p4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6" name="Google Shape;56;p4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7" name="Google Shape;57;p4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 name="Google Shape;7;p3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8" name="Google Shape;8;p3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9" name="Google Shape;9;p3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comments" Target="../comments/comment3.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12.png"/><Relationship Id="rId6"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13.png"/><Relationship Id="rId6" Type="http://schemas.openxmlformats.org/officeDocument/2006/relationships/image" Target="../media/image8.png"/><Relationship Id="rId7"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5.png"/><Relationship Id="rId4" Type="http://schemas.openxmlformats.org/officeDocument/2006/relationships/image" Target="../media/image13.png"/><Relationship Id="rId5" Type="http://schemas.openxmlformats.org/officeDocument/2006/relationships/image" Target="../media/image15.png"/><Relationship Id="rId6" Type="http://schemas.openxmlformats.org/officeDocument/2006/relationships/image" Target="../media/image19.png"/><Relationship Id="rId7" Type="http://schemas.openxmlformats.org/officeDocument/2006/relationships/image" Target="../media/image8.png"/><Relationship Id="rId8"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4.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33.png"/><Relationship Id="rId7" Type="http://schemas.openxmlformats.org/officeDocument/2006/relationships/image" Target="../media/image30.png"/><Relationship Id="rId8"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comments" Target="../comments/commen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g2679faebf9a_1_0"/>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82" name="Google Shape;82;g2679faebf9a_1_0"/>
          <p:cNvSpPr txBox="1"/>
          <p:nvPr/>
        </p:nvSpPr>
        <p:spPr>
          <a:xfrm>
            <a:off x="483935" y="2297504"/>
            <a:ext cx="8175900" cy="6465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300"/>
              <a:buFont typeface="Arial"/>
              <a:buNone/>
            </a:pPr>
            <a:r>
              <a:rPr b="1" i="0" lang="es" sz="3300" u="none" cap="none" strike="noStrike">
                <a:solidFill>
                  <a:srgbClr val="FFFFFF"/>
                </a:solidFill>
                <a:latin typeface="Calibri"/>
                <a:ea typeface="Calibri"/>
                <a:cs typeface="Calibri"/>
                <a:sym typeface="Calibri"/>
              </a:rPr>
              <a:t>“</a:t>
            </a:r>
            <a:r>
              <a:rPr b="1" lang="es" sz="3300">
                <a:solidFill>
                  <a:srgbClr val="FFFFFF"/>
                </a:solidFill>
                <a:latin typeface="Calibri"/>
                <a:ea typeface="Calibri"/>
                <a:cs typeface="Calibri"/>
                <a:sym typeface="Calibri"/>
              </a:rPr>
              <a:t>Olas de calor</a:t>
            </a:r>
            <a:r>
              <a:rPr b="1" i="0" lang="es" sz="3300" u="none" cap="none" strike="noStrike">
                <a:solidFill>
                  <a:srgbClr val="FFFFFF"/>
                </a:solidFill>
                <a:latin typeface="Calibri"/>
                <a:ea typeface="Calibri"/>
                <a:cs typeface="Calibri"/>
                <a:sym typeface="Calibri"/>
              </a:rPr>
              <a:t>”</a:t>
            </a:r>
            <a:endParaRPr b="1" i="0" sz="3300" u="none" cap="none" strike="noStrike">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27c77364047_1_15"/>
          <p:cNvSpPr txBox="1"/>
          <p:nvPr/>
        </p:nvSpPr>
        <p:spPr>
          <a:xfrm>
            <a:off x="312875" y="1008925"/>
            <a:ext cx="8281800" cy="5171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t/>
            </a:r>
            <a:endParaRPr b="1" sz="1600">
              <a:solidFill>
                <a:schemeClr val="dk1"/>
              </a:solidFill>
              <a:latin typeface="Calibri"/>
              <a:ea typeface="Calibri"/>
              <a:cs typeface="Calibri"/>
              <a:sym typeface="Calibri"/>
            </a:endParaRPr>
          </a:p>
          <a:p>
            <a:pPr indent="0" lvl="0" marL="0" rtl="0" algn="just">
              <a:spcBef>
                <a:spcPts val="0"/>
              </a:spcBef>
              <a:spcAft>
                <a:spcPts val="0"/>
              </a:spcAft>
              <a:buNone/>
            </a:pPr>
            <a:r>
              <a:t/>
            </a:r>
            <a:endParaRPr sz="1600">
              <a:solidFill>
                <a:schemeClr val="dk1"/>
              </a:solidFill>
              <a:latin typeface="Calibri"/>
              <a:ea typeface="Calibri"/>
              <a:cs typeface="Calibri"/>
              <a:sym typeface="Calibri"/>
            </a:endParaRPr>
          </a:p>
          <a:p>
            <a:pPr indent="0" lvl="0" marL="0" rtl="0" algn="just">
              <a:spcBef>
                <a:spcPts val="0"/>
              </a:spcBef>
              <a:spcAft>
                <a:spcPts val="0"/>
              </a:spcAft>
              <a:buNone/>
            </a:pPr>
            <a:r>
              <a:rPr b="1" lang="es" sz="2000">
                <a:solidFill>
                  <a:schemeClr val="dk1"/>
                </a:solidFill>
                <a:latin typeface="Calibri"/>
                <a:ea typeface="Calibri"/>
                <a:cs typeface="Calibri"/>
                <a:sym typeface="Calibri"/>
              </a:rPr>
              <a:t>4.</a:t>
            </a:r>
            <a:r>
              <a:rPr lang="es" sz="2000">
                <a:solidFill>
                  <a:schemeClr val="dk1"/>
                </a:solidFill>
                <a:latin typeface="Calibri"/>
                <a:ea typeface="Calibri"/>
                <a:cs typeface="Calibri"/>
                <a:sym typeface="Calibri"/>
              </a:rPr>
              <a:t>	En 4 temporadas de la década de los 2010 y 1 de la década de los 2000 se registraron las 5 temporadas con mayor número de olas de calor. </a:t>
            </a:r>
            <a:br>
              <a:rPr lang="e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a:p>
            <a:pPr indent="0" lvl="0" marL="0" rtl="0" algn="just">
              <a:spcBef>
                <a:spcPts val="0"/>
              </a:spcBef>
              <a:spcAft>
                <a:spcPts val="0"/>
              </a:spcAft>
              <a:buNone/>
            </a:pPr>
            <a:r>
              <a:rPr b="1" lang="es" sz="2000">
                <a:solidFill>
                  <a:schemeClr val="dk1"/>
                </a:solidFill>
                <a:latin typeface="Calibri"/>
                <a:ea typeface="Calibri"/>
                <a:cs typeface="Calibri"/>
                <a:sym typeface="Calibri"/>
              </a:rPr>
              <a:t>5.</a:t>
            </a:r>
            <a:r>
              <a:rPr lang="es" sz="2000">
                <a:solidFill>
                  <a:schemeClr val="dk1"/>
                </a:solidFill>
                <a:latin typeface="Calibri"/>
                <a:ea typeface="Calibri"/>
                <a:cs typeface="Calibri"/>
                <a:sym typeface="Calibri"/>
              </a:rPr>
              <a:t>	Las olas de calor varían mucho de año a año, lo que se puede observar en las constantes subidas y bajadas de los gráficos, muchas veces en años consecutivos.</a:t>
            </a:r>
            <a:br>
              <a:rPr lang="e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a:p>
            <a:pPr indent="0" lvl="0" marL="0" rtl="0" algn="just">
              <a:spcBef>
                <a:spcPts val="0"/>
              </a:spcBef>
              <a:spcAft>
                <a:spcPts val="0"/>
              </a:spcAft>
              <a:buNone/>
            </a:pPr>
            <a:r>
              <a:rPr b="1" lang="es" sz="2000">
                <a:solidFill>
                  <a:schemeClr val="dk1"/>
                </a:solidFill>
                <a:latin typeface="Calibri"/>
                <a:ea typeface="Calibri"/>
                <a:cs typeface="Calibri"/>
                <a:sym typeface="Calibri"/>
              </a:rPr>
              <a:t>6.</a:t>
            </a:r>
            <a:r>
              <a:rPr lang="es" sz="2000">
                <a:solidFill>
                  <a:schemeClr val="dk1"/>
                </a:solidFill>
                <a:latin typeface="Calibri"/>
                <a:ea typeface="Calibri"/>
                <a:cs typeface="Calibri"/>
                <a:sym typeface="Calibri"/>
              </a:rPr>
              <a:t>	A pesar de esta variabilidad en el tiempo, se puede ver en el gráfico de líneas y de barras que las olas de calor han aumentado con el paso de los años.</a:t>
            </a:r>
            <a:endParaRPr sz="20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sz="22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sz="22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sz="16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sz="1600">
              <a:solidFill>
                <a:schemeClr val="dk1"/>
              </a:solidFill>
              <a:latin typeface="Calibri"/>
              <a:ea typeface="Calibri"/>
              <a:cs typeface="Calibri"/>
              <a:sym typeface="Calibri"/>
            </a:endParaRPr>
          </a:p>
          <a:p>
            <a:pPr indent="0" lvl="0" marL="0" rtl="0" algn="just">
              <a:spcBef>
                <a:spcPts val="0"/>
              </a:spcBef>
              <a:spcAft>
                <a:spcPts val="0"/>
              </a:spcAft>
              <a:buNone/>
            </a:pPr>
            <a:r>
              <a:t/>
            </a:r>
            <a:endParaRPr sz="1600">
              <a:solidFill>
                <a:schemeClr val="dk1"/>
              </a:solidFill>
              <a:latin typeface="Calibri"/>
              <a:ea typeface="Calibri"/>
              <a:cs typeface="Calibri"/>
              <a:sym typeface="Calibri"/>
            </a:endParaRPr>
          </a:p>
        </p:txBody>
      </p:sp>
      <p:sp>
        <p:nvSpPr>
          <p:cNvPr id="137" name="Google Shape;137;g27c77364047_1_15"/>
          <p:cNvSpPr txBox="1"/>
          <p:nvPr/>
        </p:nvSpPr>
        <p:spPr>
          <a:xfrm>
            <a:off x="31287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3000">
                <a:solidFill>
                  <a:srgbClr val="423B71"/>
                </a:solidFill>
                <a:latin typeface="Calibri"/>
                <a:ea typeface="Calibri"/>
                <a:cs typeface="Calibri"/>
                <a:sym typeface="Calibri"/>
              </a:rPr>
              <a:t>Respuestas</a:t>
            </a:r>
            <a:endParaRPr b="1" i="0" sz="3000" u="none" cap="none" strike="noStrike">
              <a:solidFill>
                <a:srgbClr val="423B7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g27c77364047_1_22"/>
          <p:cNvPicPr preferRelativeResize="0"/>
          <p:nvPr/>
        </p:nvPicPr>
        <p:blipFill rotWithShape="1">
          <a:blip r:embed="rId3">
            <a:alphaModFix/>
          </a:blip>
          <a:srcRect b="0" l="0" r="4003" t="12280"/>
          <a:stretch/>
        </p:blipFill>
        <p:spPr>
          <a:xfrm>
            <a:off x="221700" y="1364300"/>
            <a:ext cx="7370525" cy="3490625"/>
          </a:xfrm>
          <a:prstGeom prst="rect">
            <a:avLst/>
          </a:prstGeom>
          <a:noFill/>
          <a:ln>
            <a:noFill/>
          </a:ln>
        </p:spPr>
      </p:pic>
      <p:sp>
        <p:nvSpPr>
          <p:cNvPr id="143" name="Google Shape;143;g27c77364047_1_22"/>
          <p:cNvSpPr txBox="1"/>
          <p:nvPr/>
        </p:nvSpPr>
        <p:spPr>
          <a:xfrm>
            <a:off x="312875" y="344550"/>
            <a:ext cx="76782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3000">
                <a:solidFill>
                  <a:srgbClr val="423B71"/>
                </a:solidFill>
                <a:latin typeface="Calibri"/>
                <a:ea typeface="Calibri"/>
                <a:cs typeface="Calibri"/>
                <a:sym typeface="Calibri"/>
                <a:extLst>
                  <a:ext uri="http://customooxmlschemas.google.com/">
                    <go:slidesCustomData xmlns:go="http://customooxmlschemas.google.com/" textRoundtripDataId="2"/>
                  </a:ext>
                </a:extLst>
              </a:rPr>
              <a:t>Gráfico</a:t>
            </a:r>
            <a:r>
              <a:rPr b="1" lang="es" sz="3000">
                <a:solidFill>
                  <a:srgbClr val="423B71"/>
                </a:solidFill>
                <a:latin typeface="Calibri"/>
                <a:ea typeface="Calibri"/>
                <a:cs typeface="Calibri"/>
                <a:sym typeface="Calibri"/>
              </a:rPr>
              <a:t> de las olas de calor en 1980-2020</a:t>
            </a:r>
            <a:endParaRPr b="1" i="0" sz="3000" u="none" cap="none" strike="noStrike">
              <a:solidFill>
                <a:srgbClr val="423B7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g27c77364047_0_19"/>
          <p:cNvPicPr preferRelativeResize="0"/>
          <p:nvPr/>
        </p:nvPicPr>
        <p:blipFill>
          <a:blip r:embed="rId4">
            <a:alphaModFix/>
          </a:blip>
          <a:stretch>
            <a:fillRect/>
          </a:stretch>
        </p:blipFill>
        <p:spPr>
          <a:xfrm>
            <a:off x="1621950" y="1926925"/>
            <a:ext cx="6030900" cy="1975125"/>
          </a:xfrm>
          <a:prstGeom prst="rect">
            <a:avLst/>
          </a:prstGeom>
          <a:noFill/>
          <a:ln>
            <a:noFill/>
          </a:ln>
        </p:spPr>
      </p:pic>
      <p:sp>
        <p:nvSpPr>
          <p:cNvPr id="149" name="Google Shape;149;g27c77364047_0_19"/>
          <p:cNvSpPr txBox="1"/>
          <p:nvPr/>
        </p:nvSpPr>
        <p:spPr>
          <a:xfrm>
            <a:off x="31287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3000">
                <a:solidFill>
                  <a:srgbClr val="423B71"/>
                </a:solidFill>
                <a:latin typeface="Calibri"/>
                <a:ea typeface="Calibri"/>
                <a:cs typeface="Calibri"/>
                <a:sym typeface="Calibri"/>
              </a:rPr>
              <a:t>Diagramas de cajón</a:t>
            </a:r>
            <a:endParaRPr b="1" i="0" sz="3000" u="none" cap="none" strike="noStrike">
              <a:solidFill>
                <a:srgbClr val="423B7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2679faebf9a_2_26"/>
          <p:cNvSpPr txBox="1"/>
          <p:nvPr/>
        </p:nvSpPr>
        <p:spPr>
          <a:xfrm>
            <a:off x="31287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3000">
                <a:solidFill>
                  <a:srgbClr val="423B71"/>
                </a:solidFill>
                <a:latin typeface="Calibri"/>
                <a:ea typeface="Calibri"/>
                <a:cs typeface="Calibri"/>
                <a:sym typeface="Calibri"/>
              </a:rPr>
              <a:t>Actividad 1</a:t>
            </a:r>
            <a:endParaRPr b="1" i="0" sz="3000" u="none" cap="none" strike="noStrike">
              <a:solidFill>
                <a:srgbClr val="423B71"/>
              </a:solidFill>
              <a:latin typeface="Calibri"/>
              <a:ea typeface="Calibri"/>
              <a:cs typeface="Calibri"/>
              <a:sym typeface="Calibri"/>
            </a:endParaRPr>
          </a:p>
        </p:txBody>
      </p:sp>
      <p:pic>
        <p:nvPicPr>
          <p:cNvPr id="155" name="Google Shape;155;g2679faebf9a_2_26"/>
          <p:cNvPicPr preferRelativeResize="0"/>
          <p:nvPr/>
        </p:nvPicPr>
        <p:blipFill rotWithShape="1">
          <a:blip r:embed="rId3">
            <a:alphaModFix/>
          </a:blip>
          <a:srcRect b="35683" l="0" r="0" t="0"/>
          <a:stretch/>
        </p:blipFill>
        <p:spPr>
          <a:xfrm>
            <a:off x="748525" y="1200250"/>
            <a:ext cx="7126150" cy="3437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27c77364047_3_1"/>
          <p:cNvSpPr txBox="1"/>
          <p:nvPr/>
        </p:nvSpPr>
        <p:spPr>
          <a:xfrm>
            <a:off x="31287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3000">
                <a:solidFill>
                  <a:srgbClr val="423B71"/>
                </a:solidFill>
                <a:latin typeface="Calibri"/>
                <a:ea typeface="Calibri"/>
                <a:cs typeface="Calibri"/>
                <a:sym typeface="Calibri"/>
              </a:rPr>
              <a:t>Actividad 1</a:t>
            </a:r>
            <a:endParaRPr b="1" i="0" sz="3000" u="none" cap="none" strike="noStrike">
              <a:solidFill>
                <a:srgbClr val="423B71"/>
              </a:solidFill>
              <a:latin typeface="Calibri"/>
              <a:ea typeface="Calibri"/>
              <a:cs typeface="Calibri"/>
              <a:sym typeface="Calibri"/>
            </a:endParaRPr>
          </a:p>
        </p:txBody>
      </p:sp>
      <p:sp>
        <p:nvSpPr>
          <p:cNvPr id="161" name="Google Shape;161;g27c77364047_3_1"/>
          <p:cNvSpPr/>
          <p:nvPr/>
        </p:nvSpPr>
        <p:spPr>
          <a:xfrm>
            <a:off x="462225" y="1525025"/>
            <a:ext cx="8036400" cy="25371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None/>
            </a:pPr>
            <a:r>
              <a:rPr lang="es" sz="1800">
                <a:solidFill>
                  <a:schemeClr val="dk1"/>
                </a:solidFill>
                <a:latin typeface="Calibri"/>
                <a:ea typeface="Calibri"/>
                <a:cs typeface="Calibri"/>
                <a:sym typeface="Calibri"/>
              </a:rPr>
              <a:t>Analiza el diagrama de cajón y responde:</a:t>
            </a:r>
            <a:endParaRPr sz="1800">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Calibri"/>
              <a:buAutoNum type="arabicPeriod"/>
            </a:pPr>
            <a:r>
              <a:rPr lang="es" sz="1800">
                <a:solidFill>
                  <a:schemeClr val="dk1"/>
                </a:solidFill>
                <a:latin typeface="Calibri"/>
                <a:ea typeface="Calibri"/>
                <a:cs typeface="Calibri"/>
                <a:sym typeface="Calibri"/>
              </a:rPr>
              <a:t>¿Cuál es el mínimo y el máximo? ¿Cómo se interpretan en este contexto?</a:t>
            </a:r>
            <a:endParaRPr sz="1800">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Calibri"/>
              <a:buAutoNum type="arabicPeriod"/>
            </a:pPr>
            <a:r>
              <a:rPr lang="es" sz="1800">
                <a:solidFill>
                  <a:schemeClr val="dk1"/>
                </a:solidFill>
                <a:latin typeface="Calibri"/>
                <a:ea typeface="Calibri"/>
                <a:cs typeface="Calibri"/>
                <a:sym typeface="Calibri"/>
              </a:rPr>
              <a:t>¿Cuál es el valor de cada cuartil? ¿Cómo se interpretan en este contexto?</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Calibri"/>
              <a:buAutoNum type="arabicPeriod"/>
            </a:pPr>
            <a:r>
              <a:rPr lang="es" sz="1800">
                <a:solidFill>
                  <a:schemeClr val="dk1"/>
                </a:solidFill>
                <a:latin typeface="Calibri"/>
                <a:ea typeface="Calibri"/>
                <a:cs typeface="Calibri"/>
                <a:sym typeface="Calibri"/>
              </a:rPr>
              <a:t>¿Qué podemos decir respecto de las olas de calor de la década de 1980, considerando la forma del diagrama de cajón?</a:t>
            </a:r>
            <a:endParaRPr b="0" i="0" sz="2200" u="none" cap="none" strike="noStrik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27c77364047_1_28"/>
          <p:cNvSpPr txBox="1"/>
          <p:nvPr/>
        </p:nvSpPr>
        <p:spPr>
          <a:xfrm>
            <a:off x="31287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3000">
                <a:solidFill>
                  <a:srgbClr val="423B71"/>
                </a:solidFill>
                <a:latin typeface="Calibri"/>
                <a:ea typeface="Calibri"/>
                <a:cs typeface="Calibri"/>
                <a:sym typeface="Calibri"/>
              </a:rPr>
              <a:t>Respuestas</a:t>
            </a:r>
            <a:endParaRPr b="1" i="0" sz="3000" u="none" cap="none" strike="noStrike">
              <a:solidFill>
                <a:srgbClr val="423B71"/>
              </a:solidFill>
              <a:latin typeface="Calibri"/>
              <a:ea typeface="Calibri"/>
              <a:cs typeface="Calibri"/>
              <a:sym typeface="Calibri"/>
            </a:endParaRPr>
          </a:p>
        </p:txBody>
      </p:sp>
      <p:sp>
        <p:nvSpPr>
          <p:cNvPr id="167" name="Google Shape;167;g27c77364047_1_28"/>
          <p:cNvSpPr/>
          <p:nvPr/>
        </p:nvSpPr>
        <p:spPr>
          <a:xfrm>
            <a:off x="462225" y="1173425"/>
            <a:ext cx="8036400" cy="31878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330200" lvl="0" marL="457200" marR="0" rtl="0" algn="l">
              <a:lnSpc>
                <a:spcPct val="100000"/>
              </a:lnSpc>
              <a:spcBef>
                <a:spcPts val="0"/>
              </a:spcBef>
              <a:spcAft>
                <a:spcPts val="0"/>
              </a:spcAft>
              <a:buClr>
                <a:schemeClr val="dk1"/>
              </a:buClr>
              <a:buSzPts val="1600"/>
              <a:buFont typeface="Calibri"/>
              <a:buAutoNum type="arabicPeriod"/>
            </a:pPr>
            <a:r>
              <a:rPr lang="es" sz="1600">
                <a:solidFill>
                  <a:schemeClr val="dk1"/>
                </a:solidFill>
                <a:latin typeface="Calibri"/>
                <a:ea typeface="Calibri"/>
                <a:cs typeface="Calibri"/>
                <a:sym typeface="Calibri"/>
              </a:rPr>
              <a:t>En esta década, hubo un mínimo de tres olas de calor por temporada y un máximo de 18.</a:t>
            </a:r>
            <a:br>
              <a:rPr lang="es"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a:p>
            <a:pPr indent="-330200" lvl="0" marL="457200" marR="0" rtl="0" algn="l">
              <a:lnSpc>
                <a:spcPct val="100000"/>
              </a:lnSpc>
              <a:spcBef>
                <a:spcPts val="0"/>
              </a:spcBef>
              <a:spcAft>
                <a:spcPts val="0"/>
              </a:spcAft>
              <a:buClr>
                <a:schemeClr val="dk1"/>
              </a:buClr>
              <a:buSzPts val="1600"/>
              <a:buFont typeface="Calibri"/>
              <a:buAutoNum type="arabicPeriod"/>
            </a:pPr>
            <a:r>
              <a:t/>
            </a:r>
            <a:endParaRPr sz="1600">
              <a:solidFill>
                <a:schemeClr val="dk1"/>
              </a:solidFill>
              <a:latin typeface="Calibri"/>
              <a:ea typeface="Calibri"/>
              <a:cs typeface="Calibri"/>
              <a:sym typeface="Calibri"/>
            </a:endParaRPr>
          </a:p>
          <a:p>
            <a:pPr indent="-330200" lvl="0" marL="457200" marR="0" rtl="0" algn="l">
              <a:lnSpc>
                <a:spcPct val="100000"/>
              </a:lnSpc>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El valor del cuartil 1 indica que, en la década del 1980, aproximadamente el 25% de las temporadas hubo menos de 4 olas de calor. </a:t>
            </a:r>
            <a:endParaRPr sz="1600">
              <a:solidFill>
                <a:schemeClr val="dk1"/>
              </a:solidFill>
              <a:latin typeface="Calibri"/>
              <a:ea typeface="Calibri"/>
              <a:cs typeface="Calibri"/>
              <a:sym typeface="Calibri"/>
            </a:endParaRPr>
          </a:p>
          <a:p>
            <a:pPr indent="-330200" lvl="0" marL="457200" marR="0" rtl="0" algn="l">
              <a:lnSpc>
                <a:spcPct val="100000"/>
              </a:lnSpc>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De forma equivalente, aproximadamente el 75% de las temporadas de esta década superaron las 4 olas de calor. </a:t>
            </a:r>
            <a:endParaRPr sz="1600">
              <a:solidFill>
                <a:schemeClr val="dk1"/>
              </a:solidFill>
              <a:latin typeface="Calibri"/>
              <a:ea typeface="Calibri"/>
              <a:cs typeface="Calibri"/>
              <a:sym typeface="Calibri"/>
            </a:endParaRPr>
          </a:p>
          <a:p>
            <a:pPr indent="-330200" lvl="0" marL="457200" marR="0" rtl="0" algn="l">
              <a:lnSpc>
                <a:spcPct val="100000"/>
              </a:lnSpc>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El segundo cuartil, Q</a:t>
            </a:r>
            <a:r>
              <a:rPr baseline="-25000" lang="es" sz="1600">
                <a:solidFill>
                  <a:schemeClr val="dk1"/>
                </a:solidFill>
                <a:latin typeface="Calibri"/>
                <a:ea typeface="Calibri"/>
                <a:cs typeface="Calibri"/>
                <a:sym typeface="Calibri"/>
              </a:rPr>
              <a:t>2</a:t>
            </a:r>
            <a:r>
              <a:rPr lang="es" sz="1600">
                <a:solidFill>
                  <a:schemeClr val="dk1"/>
                </a:solidFill>
                <a:latin typeface="Calibri"/>
                <a:ea typeface="Calibri"/>
                <a:cs typeface="Calibri"/>
                <a:sym typeface="Calibri"/>
              </a:rPr>
              <a:t> coincide con la mediana y corresponde al valor 5,  es decir, en la década del 1980, aproximadamente el 50% de las temporadas hubo menos de 5 olas de calor.</a:t>
            </a:r>
            <a:endParaRPr sz="1600">
              <a:solidFill>
                <a:schemeClr val="dk1"/>
              </a:solidFill>
              <a:latin typeface="Calibri"/>
              <a:ea typeface="Calibri"/>
              <a:cs typeface="Calibri"/>
              <a:sym typeface="Calibri"/>
            </a:endParaRPr>
          </a:p>
          <a:p>
            <a:pPr indent="-330200" lvl="0" marL="457200" marR="0" rtl="0" algn="l">
              <a:lnSpc>
                <a:spcPct val="100000"/>
              </a:lnSpc>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De manera análoga, el tercer cuartil,  Q</a:t>
            </a:r>
            <a:r>
              <a:rPr baseline="-25000" lang="es" sz="1600">
                <a:solidFill>
                  <a:schemeClr val="dk1"/>
                </a:solidFill>
                <a:latin typeface="Calibri"/>
                <a:ea typeface="Calibri"/>
                <a:cs typeface="Calibri"/>
                <a:sym typeface="Calibri"/>
              </a:rPr>
              <a:t>3</a:t>
            </a:r>
            <a:r>
              <a:rPr lang="es" sz="1600">
                <a:solidFill>
                  <a:schemeClr val="dk1"/>
                </a:solidFill>
                <a:latin typeface="Calibri"/>
                <a:ea typeface="Calibri"/>
                <a:cs typeface="Calibri"/>
                <a:sym typeface="Calibri"/>
              </a:rPr>
              <a:t>, se interpreta como que en esta década, aproximadamente el 75% de las temporadas hubo menos de 12 olas de calor.</a:t>
            </a:r>
            <a:endParaRPr sz="16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27c77364047_1_33"/>
          <p:cNvSpPr txBox="1"/>
          <p:nvPr/>
        </p:nvSpPr>
        <p:spPr>
          <a:xfrm>
            <a:off x="31287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3000">
                <a:solidFill>
                  <a:srgbClr val="423B71"/>
                </a:solidFill>
                <a:latin typeface="Calibri"/>
                <a:ea typeface="Calibri"/>
                <a:cs typeface="Calibri"/>
                <a:sym typeface="Calibri"/>
              </a:rPr>
              <a:t>Respuestas</a:t>
            </a:r>
            <a:endParaRPr b="1" i="0" sz="3000" u="none" cap="none" strike="noStrike">
              <a:solidFill>
                <a:srgbClr val="423B71"/>
              </a:solidFill>
              <a:latin typeface="Calibri"/>
              <a:ea typeface="Calibri"/>
              <a:cs typeface="Calibri"/>
              <a:sym typeface="Calibri"/>
            </a:endParaRPr>
          </a:p>
        </p:txBody>
      </p:sp>
      <p:sp>
        <p:nvSpPr>
          <p:cNvPr id="173" name="Google Shape;173;g27c77364047_1_33"/>
          <p:cNvSpPr/>
          <p:nvPr/>
        </p:nvSpPr>
        <p:spPr>
          <a:xfrm>
            <a:off x="462225" y="1525025"/>
            <a:ext cx="8036400" cy="31785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None/>
            </a:pPr>
            <a:r>
              <a:rPr lang="es" sz="1600">
                <a:solidFill>
                  <a:schemeClr val="dk1"/>
                </a:solidFill>
                <a:latin typeface="Calibri"/>
                <a:ea typeface="Calibri"/>
                <a:cs typeface="Calibri"/>
                <a:sym typeface="Calibri"/>
              </a:rPr>
              <a:t>3.	Además del valor de los cuartiles, los diagramas de cajón entregan información cualitativa sobre un conjunto de datos. </a:t>
            </a:r>
            <a:br>
              <a:rPr lang="es"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lang="es" sz="1600">
                <a:solidFill>
                  <a:schemeClr val="dk1"/>
                </a:solidFill>
                <a:latin typeface="Calibri"/>
                <a:ea typeface="Calibri"/>
                <a:cs typeface="Calibri"/>
                <a:sym typeface="Calibri"/>
              </a:rPr>
              <a:t>En este caso podemos observar que: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330200" lvl="0" marL="457200" marR="0" rtl="0" algn="l">
              <a:lnSpc>
                <a:spcPct val="100000"/>
              </a:lnSpc>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La distancia entre el tercer cuartil </a:t>
            </a:r>
            <a:r>
              <a:rPr lang="es" sz="1600">
                <a:solidFill>
                  <a:schemeClr val="dk1"/>
                </a:solidFill>
                <a:latin typeface="Calibri"/>
                <a:ea typeface="Calibri"/>
                <a:cs typeface="Calibri"/>
                <a:sym typeface="Calibri"/>
              </a:rPr>
              <a:t>Q</a:t>
            </a:r>
            <a:r>
              <a:rPr baseline="-25000" lang="es" sz="1600">
                <a:solidFill>
                  <a:schemeClr val="dk1"/>
                </a:solidFill>
                <a:latin typeface="Calibri"/>
                <a:ea typeface="Calibri"/>
                <a:cs typeface="Calibri"/>
                <a:sym typeface="Calibri"/>
              </a:rPr>
              <a:t>3</a:t>
            </a:r>
            <a:r>
              <a:rPr lang="es" sz="1600">
                <a:solidFill>
                  <a:schemeClr val="dk1"/>
                </a:solidFill>
                <a:latin typeface="Calibri"/>
                <a:ea typeface="Calibri"/>
                <a:cs typeface="Calibri"/>
                <a:sym typeface="Calibri"/>
              </a:rPr>
              <a:t> y el máximo es grande (12 a 18), lo que indica una dispersión significativa en los valores más altos. Algunas temporadas tuvieron un número sustancialmente mayor de olas de calor.</a:t>
            </a:r>
            <a:endParaRPr sz="1600">
              <a:solidFill>
                <a:schemeClr val="dk1"/>
              </a:solidFill>
              <a:latin typeface="Calibri"/>
              <a:ea typeface="Calibri"/>
              <a:cs typeface="Calibri"/>
              <a:sym typeface="Calibri"/>
            </a:endParaRPr>
          </a:p>
          <a:p>
            <a:pPr indent="-330200" lvl="0" marL="457200" marR="0" rtl="0" algn="l">
              <a:lnSpc>
                <a:spcPct val="100000"/>
              </a:lnSpc>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La distancia entre el primer cuartil </a:t>
            </a:r>
            <a:r>
              <a:rPr lang="es" sz="1600">
                <a:solidFill>
                  <a:schemeClr val="dk1"/>
                </a:solidFill>
                <a:latin typeface="Calibri"/>
                <a:ea typeface="Calibri"/>
                <a:cs typeface="Calibri"/>
                <a:sym typeface="Calibri"/>
              </a:rPr>
              <a:t>Q</a:t>
            </a:r>
            <a:r>
              <a:rPr baseline="-25000" lang="es" sz="1600">
                <a:solidFill>
                  <a:schemeClr val="dk1"/>
                </a:solidFill>
                <a:latin typeface="Calibri"/>
                <a:ea typeface="Calibri"/>
                <a:cs typeface="Calibri"/>
                <a:sym typeface="Calibri"/>
              </a:rPr>
              <a:t>1</a:t>
            </a:r>
            <a:r>
              <a:rPr lang="es" sz="1600">
                <a:solidFill>
                  <a:schemeClr val="dk1"/>
                </a:solidFill>
                <a:latin typeface="Calibri"/>
                <a:ea typeface="Calibri"/>
                <a:cs typeface="Calibri"/>
                <a:sym typeface="Calibri"/>
              </a:rPr>
              <a:t> y el mínimo es pequeña. Esto permite concluir que aproximadamente la mitad de las temporadas en la década de 1980 tuvieron un número moderado de olas de calor (alrededor de 5). </a:t>
            </a: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27c77364047_3_7"/>
          <p:cNvSpPr txBox="1"/>
          <p:nvPr/>
        </p:nvSpPr>
        <p:spPr>
          <a:xfrm>
            <a:off x="312879" y="344550"/>
            <a:ext cx="6124500" cy="992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3000">
                <a:solidFill>
                  <a:srgbClr val="423B71"/>
                </a:solidFill>
                <a:latin typeface="Calibri"/>
                <a:ea typeface="Calibri"/>
                <a:cs typeface="Calibri"/>
                <a:sym typeface="Calibri"/>
                <a:extLst>
                  <a:ext uri="http://customooxmlschemas.google.com/">
                    <go:slidesCustomData xmlns:go="http://customooxmlschemas.google.com/" textRoundtripDataId="3"/>
                  </a:ext>
                </a:extLst>
              </a:rPr>
              <a:t>¿</a:t>
            </a:r>
            <a:r>
              <a:rPr b="1" lang="es" sz="3000">
                <a:solidFill>
                  <a:srgbClr val="423B71"/>
                </a:solidFill>
                <a:latin typeface="Calibri"/>
                <a:ea typeface="Calibri"/>
                <a:cs typeface="Calibri"/>
                <a:sym typeface="Calibri"/>
              </a:rPr>
              <a:t>Cómo determinar los cuartiles y</a:t>
            </a:r>
            <a:endParaRPr b="1" sz="3000">
              <a:solidFill>
                <a:srgbClr val="423B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700"/>
              <a:buFont typeface="Arial"/>
              <a:buNone/>
            </a:pPr>
            <a:r>
              <a:rPr b="1" lang="es" sz="3000">
                <a:solidFill>
                  <a:srgbClr val="423B71"/>
                </a:solidFill>
                <a:latin typeface="Calibri"/>
                <a:ea typeface="Calibri"/>
                <a:cs typeface="Calibri"/>
                <a:sym typeface="Calibri"/>
              </a:rPr>
              <a:t>construir diagramas de caja?</a:t>
            </a:r>
            <a:endParaRPr b="1" sz="3000">
              <a:solidFill>
                <a:srgbClr val="423B71"/>
              </a:solidFill>
              <a:latin typeface="Calibri"/>
              <a:ea typeface="Calibri"/>
              <a:cs typeface="Calibri"/>
              <a:sym typeface="Calibri"/>
            </a:endParaRPr>
          </a:p>
        </p:txBody>
      </p:sp>
      <p:sp>
        <p:nvSpPr>
          <p:cNvPr id="179" name="Google Shape;179;g27c77364047_3_7"/>
          <p:cNvSpPr txBox="1"/>
          <p:nvPr/>
        </p:nvSpPr>
        <p:spPr>
          <a:xfrm>
            <a:off x="-205350" y="1515675"/>
            <a:ext cx="4957800" cy="492600"/>
          </a:xfrm>
          <a:prstGeom prst="rect">
            <a:avLst/>
          </a:prstGeom>
          <a:noFill/>
          <a:ln>
            <a:noFill/>
          </a:ln>
        </p:spPr>
        <p:txBody>
          <a:bodyPr anchorCtr="0" anchor="t" bIns="91425" lIns="91425" spcFirstLastPara="1" rIns="91425" wrap="square" tIns="91425">
            <a:spAutoFit/>
          </a:bodyPr>
          <a:lstStyle/>
          <a:p>
            <a:pPr indent="-355600" lvl="0" marL="914400" rtl="0" algn="l">
              <a:spcBef>
                <a:spcPts val="0"/>
              </a:spcBef>
              <a:spcAft>
                <a:spcPts val="0"/>
              </a:spcAft>
              <a:buSzPts val="2000"/>
              <a:buFont typeface="Calibri"/>
              <a:buAutoNum type="arabicPeriod"/>
            </a:pPr>
            <a:r>
              <a:rPr lang="es" sz="2000">
                <a:solidFill>
                  <a:schemeClr val="dk1"/>
                </a:solidFill>
                <a:latin typeface="Calibri"/>
                <a:ea typeface="Calibri"/>
                <a:cs typeface="Calibri"/>
                <a:sym typeface="Calibri"/>
              </a:rPr>
              <a:t>Ordenar los datos de menor a mayor.</a:t>
            </a:r>
            <a:endParaRPr sz="2300">
              <a:latin typeface="Calibri"/>
              <a:ea typeface="Calibri"/>
              <a:cs typeface="Calibri"/>
              <a:sym typeface="Calibri"/>
            </a:endParaRPr>
          </a:p>
        </p:txBody>
      </p:sp>
      <p:pic>
        <p:nvPicPr>
          <p:cNvPr id="180" name="Google Shape;180;g27c77364047_3_7"/>
          <p:cNvPicPr preferRelativeResize="0"/>
          <p:nvPr/>
        </p:nvPicPr>
        <p:blipFill>
          <a:blip r:embed="rId3">
            <a:alphaModFix/>
          </a:blip>
          <a:stretch>
            <a:fillRect/>
          </a:stretch>
        </p:blipFill>
        <p:spPr>
          <a:xfrm>
            <a:off x="3127150" y="2229125"/>
            <a:ext cx="2889675" cy="1525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27c77364047_1_55"/>
          <p:cNvSpPr txBox="1"/>
          <p:nvPr/>
        </p:nvSpPr>
        <p:spPr>
          <a:xfrm>
            <a:off x="312879" y="344550"/>
            <a:ext cx="6124500" cy="992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3000">
                <a:solidFill>
                  <a:srgbClr val="423B71"/>
                </a:solidFill>
                <a:latin typeface="Calibri"/>
                <a:ea typeface="Calibri"/>
                <a:cs typeface="Calibri"/>
                <a:sym typeface="Calibri"/>
                <a:extLst>
                  <a:ext uri="http://customooxmlschemas.google.com/">
                    <go:slidesCustomData xmlns:go="http://customooxmlschemas.google.com/" textRoundtripDataId="4"/>
                  </a:ext>
                </a:extLst>
              </a:rPr>
              <a:t>¿</a:t>
            </a:r>
            <a:r>
              <a:rPr b="1" lang="es" sz="3000">
                <a:solidFill>
                  <a:srgbClr val="423B71"/>
                </a:solidFill>
                <a:latin typeface="Calibri"/>
                <a:ea typeface="Calibri"/>
                <a:cs typeface="Calibri"/>
                <a:sym typeface="Calibri"/>
              </a:rPr>
              <a:t>Cómo determinar los cuartiles y</a:t>
            </a:r>
            <a:endParaRPr b="1" sz="3000">
              <a:solidFill>
                <a:srgbClr val="423B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700"/>
              <a:buFont typeface="Arial"/>
              <a:buNone/>
            </a:pPr>
            <a:r>
              <a:rPr b="1" lang="es" sz="3000">
                <a:solidFill>
                  <a:srgbClr val="423B71"/>
                </a:solidFill>
                <a:latin typeface="Calibri"/>
                <a:ea typeface="Calibri"/>
                <a:cs typeface="Calibri"/>
                <a:sym typeface="Calibri"/>
              </a:rPr>
              <a:t>construir diagramas de caja?</a:t>
            </a:r>
            <a:endParaRPr b="1" sz="3000">
              <a:solidFill>
                <a:srgbClr val="423B71"/>
              </a:solidFill>
              <a:latin typeface="Calibri"/>
              <a:ea typeface="Calibri"/>
              <a:cs typeface="Calibri"/>
              <a:sym typeface="Calibri"/>
            </a:endParaRPr>
          </a:p>
        </p:txBody>
      </p:sp>
      <p:sp>
        <p:nvSpPr>
          <p:cNvPr id="186" name="Google Shape;186;g27c77364047_1_55"/>
          <p:cNvSpPr txBox="1"/>
          <p:nvPr/>
        </p:nvSpPr>
        <p:spPr>
          <a:xfrm>
            <a:off x="-205350" y="1515675"/>
            <a:ext cx="7930500" cy="2955300"/>
          </a:xfrm>
          <a:prstGeom prst="rect">
            <a:avLst/>
          </a:prstGeom>
          <a:noFill/>
          <a:ln>
            <a:noFill/>
          </a:ln>
        </p:spPr>
        <p:txBody>
          <a:bodyPr anchorCtr="0" anchor="t" bIns="91425" lIns="91425" spcFirstLastPara="1" rIns="91425" wrap="square" tIns="91425">
            <a:spAutoFit/>
          </a:bodyPr>
          <a:lstStyle/>
          <a:p>
            <a:pPr indent="-355600" lvl="0" marL="914400" rtl="0" algn="l">
              <a:spcBef>
                <a:spcPts val="0"/>
              </a:spcBef>
              <a:spcAft>
                <a:spcPts val="0"/>
              </a:spcAft>
              <a:buSzPts val="2000"/>
              <a:buFont typeface="Calibri"/>
              <a:buAutoNum type="arabicPeriod" startAt="2"/>
            </a:pPr>
            <a:r>
              <a:rPr lang="es" sz="2000">
                <a:solidFill>
                  <a:schemeClr val="dk1"/>
                </a:solidFill>
                <a:latin typeface="Calibri"/>
                <a:ea typeface="Calibri"/>
                <a:cs typeface="Calibri"/>
                <a:sym typeface="Calibri"/>
              </a:rPr>
              <a:t>Calcular y ubicar el valor correspondiente a cada cuartil. Para esto, es útil representar los datos mediante un diagrama de puntos. </a:t>
            </a:r>
            <a:br>
              <a:rPr lang="es" sz="2000">
                <a:solidFill>
                  <a:schemeClr val="dk1"/>
                </a:solidFill>
                <a:latin typeface="Calibri"/>
                <a:ea typeface="Calibri"/>
                <a:cs typeface="Calibri"/>
                <a:sym typeface="Calibri"/>
              </a:rPr>
            </a:br>
            <a:br>
              <a:rPr lang="es" sz="2000">
                <a:solidFill>
                  <a:schemeClr val="dk1"/>
                </a:solidFill>
                <a:latin typeface="Calibri"/>
                <a:ea typeface="Calibri"/>
                <a:cs typeface="Calibri"/>
                <a:sym typeface="Calibri"/>
              </a:rPr>
            </a:br>
            <a:br>
              <a:rPr lang="es" sz="2000">
                <a:solidFill>
                  <a:schemeClr val="dk1"/>
                </a:solidFill>
                <a:latin typeface="Calibri"/>
                <a:ea typeface="Calibri"/>
                <a:cs typeface="Calibri"/>
                <a:sym typeface="Calibri"/>
              </a:rPr>
            </a:br>
            <a:br>
              <a:rPr lang="es" sz="2000">
                <a:solidFill>
                  <a:schemeClr val="dk1"/>
                </a:solidFill>
                <a:latin typeface="Calibri"/>
                <a:ea typeface="Calibri"/>
                <a:cs typeface="Calibri"/>
                <a:sym typeface="Calibri"/>
              </a:rPr>
            </a:br>
            <a:br>
              <a:rPr lang="es" sz="2000">
                <a:solidFill>
                  <a:schemeClr val="dk1"/>
                </a:solidFill>
                <a:latin typeface="Calibri"/>
                <a:ea typeface="Calibri"/>
                <a:cs typeface="Calibri"/>
                <a:sym typeface="Calibri"/>
              </a:rPr>
            </a:br>
            <a:br>
              <a:rPr lang="es" sz="2000">
                <a:solidFill>
                  <a:schemeClr val="dk1"/>
                </a:solidFill>
                <a:latin typeface="Calibri"/>
                <a:ea typeface="Calibri"/>
                <a:cs typeface="Calibri"/>
                <a:sym typeface="Calibri"/>
              </a:rPr>
            </a:br>
            <a:r>
              <a:rPr lang="es" sz="2000">
                <a:solidFill>
                  <a:schemeClr val="dk1"/>
                </a:solidFill>
                <a:latin typeface="Calibri"/>
                <a:ea typeface="Calibri"/>
                <a:cs typeface="Calibri"/>
                <a:sym typeface="Calibri"/>
              </a:rPr>
              <a:t>Al ser 10 datos, no existe una manera de dividir el conjunto en 4 grupos con la misma cantidad de datos</a:t>
            </a:r>
            <a:endParaRPr sz="2300">
              <a:latin typeface="Calibri"/>
              <a:ea typeface="Calibri"/>
              <a:cs typeface="Calibri"/>
              <a:sym typeface="Calibri"/>
            </a:endParaRPr>
          </a:p>
        </p:txBody>
      </p:sp>
      <p:pic>
        <p:nvPicPr>
          <p:cNvPr id="187" name="Google Shape;187;g27c77364047_1_55"/>
          <p:cNvPicPr preferRelativeResize="0"/>
          <p:nvPr/>
        </p:nvPicPr>
        <p:blipFill>
          <a:blip r:embed="rId3">
            <a:alphaModFix/>
          </a:blip>
          <a:stretch>
            <a:fillRect/>
          </a:stretch>
        </p:blipFill>
        <p:spPr>
          <a:xfrm>
            <a:off x="1103625" y="2483738"/>
            <a:ext cx="6838950" cy="10191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27c77364047_1_60"/>
          <p:cNvSpPr txBox="1"/>
          <p:nvPr/>
        </p:nvSpPr>
        <p:spPr>
          <a:xfrm>
            <a:off x="312879" y="344550"/>
            <a:ext cx="6124500" cy="992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3000">
                <a:solidFill>
                  <a:srgbClr val="423B71"/>
                </a:solidFill>
                <a:latin typeface="Calibri"/>
                <a:ea typeface="Calibri"/>
                <a:cs typeface="Calibri"/>
                <a:sym typeface="Calibri"/>
                <a:extLst>
                  <a:ext uri="http://customooxmlschemas.google.com/">
                    <go:slidesCustomData xmlns:go="http://customooxmlschemas.google.com/" textRoundtripDataId="5"/>
                  </a:ext>
                </a:extLst>
              </a:rPr>
              <a:t>¿</a:t>
            </a:r>
            <a:r>
              <a:rPr b="1" lang="es" sz="3000">
                <a:solidFill>
                  <a:srgbClr val="423B71"/>
                </a:solidFill>
                <a:latin typeface="Calibri"/>
                <a:ea typeface="Calibri"/>
                <a:cs typeface="Calibri"/>
                <a:sym typeface="Calibri"/>
              </a:rPr>
              <a:t>Cómo determinar los cuartiles y</a:t>
            </a:r>
            <a:endParaRPr b="1" sz="3000">
              <a:solidFill>
                <a:srgbClr val="423B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700"/>
              <a:buFont typeface="Arial"/>
              <a:buNone/>
            </a:pPr>
            <a:r>
              <a:rPr b="1" lang="es" sz="3000">
                <a:solidFill>
                  <a:srgbClr val="423B71"/>
                </a:solidFill>
                <a:latin typeface="Calibri"/>
                <a:ea typeface="Calibri"/>
                <a:cs typeface="Calibri"/>
                <a:sym typeface="Calibri"/>
              </a:rPr>
              <a:t>construir diagramas de caja?</a:t>
            </a:r>
            <a:endParaRPr b="1" sz="3000">
              <a:solidFill>
                <a:srgbClr val="423B71"/>
              </a:solidFill>
              <a:latin typeface="Calibri"/>
              <a:ea typeface="Calibri"/>
              <a:cs typeface="Calibri"/>
              <a:sym typeface="Calibri"/>
            </a:endParaRPr>
          </a:p>
        </p:txBody>
      </p:sp>
      <p:sp>
        <p:nvSpPr>
          <p:cNvPr id="193" name="Google Shape;193;g27c77364047_1_60"/>
          <p:cNvSpPr txBox="1"/>
          <p:nvPr/>
        </p:nvSpPr>
        <p:spPr>
          <a:xfrm>
            <a:off x="-205350" y="1515675"/>
            <a:ext cx="9231000" cy="1108200"/>
          </a:xfrm>
          <a:prstGeom prst="rect">
            <a:avLst/>
          </a:prstGeom>
          <a:noFill/>
          <a:ln>
            <a:noFill/>
          </a:ln>
        </p:spPr>
        <p:txBody>
          <a:bodyPr anchorCtr="0" anchor="t" bIns="91425" lIns="91425" spcFirstLastPara="1" rIns="91425" wrap="square" tIns="91425">
            <a:spAutoFit/>
          </a:bodyPr>
          <a:lstStyle/>
          <a:p>
            <a:pPr indent="-355600" lvl="0" marL="914400" rtl="0" algn="l">
              <a:spcBef>
                <a:spcPts val="0"/>
              </a:spcBef>
              <a:spcAft>
                <a:spcPts val="0"/>
              </a:spcAft>
              <a:buSzPts val="2000"/>
              <a:buFont typeface="Calibri"/>
              <a:buAutoNum type="arabicPeriod" startAt="3"/>
            </a:pPr>
            <a:r>
              <a:rPr lang="es" sz="2000">
                <a:solidFill>
                  <a:schemeClr val="dk1"/>
                </a:solidFill>
                <a:latin typeface="Calibri"/>
                <a:ea typeface="Calibri"/>
                <a:cs typeface="Calibri"/>
                <a:sym typeface="Calibri"/>
              </a:rPr>
              <a:t>Podemos hacer una división para lograr que cada grupo tenga un número similar de datos, ubicando el segundo cuartil  entre el 5° y 6° dato. En este caso ambos valen 11, por lo tanto, el promedio de estos valores también es 11.</a:t>
            </a:r>
            <a:endParaRPr sz="2300">
              <a:latin typeface="Calibri"/>
              <a:ea typeface="Calibri"/>
              <a:cs typeface="Calibri"/>
              <a:sym typeface="Calibri"/>
            </a:endParaRPr>
          </a:p>
        </p:txBody>
      </p:sp>
      <p:pic>
        <p:nvPicPr>
          <p:cNvPr id="194" name="Google Shape;194;g27c77364047_1_60"/>
          <p:cNvPicPr preferRelativeResize="0"/>
          <p:nvPr/>
        </p:nvPicPr>
        <p:blipFill>
          <a:blip r:embed="rId3">
            <a:alphaModFix/>
          </a:blip>
          <a:stretch>
            <a:fillRect/>
          </a:stretch>
        </p:blipFill>
        <p:spPr>
          <a:xfrm>
            <a:off x="858600" y="3084100"/>
            <a:ext cx="7315199" cy="1067573"/>
          </a:xfrm>
          <a:prstGeom prst="rect">
            <a:avLst/>
          </a:prstGeom>
          <a:noFill/>
          <a:ln>
            <a:noFill/>
          </a:ln>
        </p:spPr>
      </p:pic>
      <p:cxnSp>
        <p:nvCxnSpPr>
          <p:cNvPr id="195" name="Google Shape;195;g27c77364047_1_60"/>
          <p:cNvCxnSpPr/>
          <p:nvPr/>
        </p:nvCxnSpPr>
        <p:spPr>
          <a:xfrm rot="10800000">
            <a:off x="3144663" y="3331025"/>
            <a:ext cx="276300" cy="226500"/>
          </a:xfrm>
          <a:prstGeom prst="straightConnector1">
            <a:avLst/>
          </a:prstGeom>
          <a:noFill/>
          <a:ln cap="flat" cmpd="sng" w="9525">
            <a:solidFill>
              <a:srgbClr val="000000"/>
            </a:solidFill>
            <a:prstDash val="solid"/>
            <a:round/>
            <a:headEnd len="med" w="med" type="none"/>
            <a:tailEnd len="med" w="med" type="triangle"/>
          </a:ln>
        </p:spPr>
      </p:cxnSp>
      <p:cxnSp>
        <p:nvCxnSpPr>
          <p:cNvPr id="196" name="Google Shape;196;g27c77364047_1_60"/>
          <p:cNvCxnSpPr/>
          <p:nvPr/>
        </p:nvCxnSpPr>
        <p:spPr>
          <a:xfrm flipH="1" rot="10800000">
            <a:off x="3444600" y="3607100"/>
            <a:ext cx="295200" cy="148500"/>
          </a:xfrm>
          <a:prstGeom prst="straightConnector1">
            <a:avLst/>
          </a:prstGeom>
          <a:noFill/>
          <a:ln cap="flat" cmpd="sng" w="9525">
            <a:solidFill>
              <a:srgbClr val="000000"/>
            </a:solidFill>
            <a:prstDash val="solid"/>
            <a:round/>
            <a:headEnd len="med" w="med" type="none"/>
            <a:tailEnd len="med" w="med" type="triangle"/>
          </a:ln>
        </p:spPr>
      </p:cxnSp>
      <p:sp>
        <p:nvSpPr>
          <p:cNvPr id="197" name="Google Shape;197;g27c77364047_1_60"/>
          <p:cNvSpPr txBox="1"/>
          <p:nvPr/>
        </p:nvSpPr>
        <p:spPr>
          <a:xfrm>
            <a:off x="2830463" y="3043575"/>
            <a:ext cx="381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600">
                <a:latin typeface="Nunito"/>
                <a:ea typeface="Nunito"/>
                <a:cs typeface="Nunito"/>
                <a:sym typeface="Nunito"/>
              </a:rPr>
              <a:t>5°</a:t>
            </a:r>
            <a:endParaRPr sz="2000"/>
          </a:p>
        </p:txBody>
      </p:sp>
      <p:sp>
        <p:nvSpPr>
          <p:cNvPr id="198" name="Google Shape;198;g27c77364047_1_60"/>
          <p:cNvSpPr txBox="1"/>
          <p:nvPr/>
        </p:nvSpPr>
        <p:spPr>
          <a:xfrm>
            <a:off x="3682625" y="3324500"/>
            <a:ext cx="517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600">
                <a:latin typeface="Nunito"/>
                <a:ea typeface="Nunito"/>
                <a:cs typeface="Nunito"/>
                <a:sym typeface="Nunito"/>
              </a:rPr>
              <a:t>6°</a:t>
            </a:r>
            <a:endParaRPr sz="1600"/>
          </a:p>
        </p:txBody>
      </p:sp>
      <p:pic>
        <p:nvPicPr>
          <p:cNvPr id="199" name="Google Shape;199;g27c77364047_1_60"/>
          <p:cNvPicPr preferRelativeResize="0"/>
          <p:nvPr/>
        </p:nvPicPr>
        <p:blipFill>
          <a:blip r:embed="rId4">
            <a:alphaModFix/>
          </a:blip>
          <a:stretch>
            <a:fillRect/>
          </a:stretch>
        </p:blipFill>
        <p:spPr>
          <a:xfrm>
            <a:off x="858600" y="3867368"/>
            <a:ext cx="7315200" cy="253500"/>
          </a:xfrm>
          <a:prstGeom prst="rect">
            <a:avLst/>
          </a:prstGeom>
          <a:noFill/>
          <a:ln>
            <a:noFill/>
          </a:ln>
        </p:spPr>
      </p:pic>
      <p:sp>
        <p:nvSpPr>
          <p:cNvPr id="200" name="Google Shape;200;g27c77364047_1_60"/>
          <p:cNvSpPr txBox="1"/>
          <p:nvPr/>
        </p:nvSpPr>
        <p:spPr>
          <a:xfrm>
            <a:off x="817800" y="3794013"/>
            <a:ext cx="750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latin typeface="Nunito"/>
                <a:ea typeface="Nunito"/>
                <a:cs typeface="Nunito"/>
                <a:sym typeface="Nunito"/>
              </a:rPr>
              <a:t>2   3   4    5    6    7    8    9  10 11 12 13  14  15 16 17 18  19 20 21 22 23  24 25  26 27 28</a:t>
            </a:r>
            <a:endParaRPr>
              <a:latin typeface="Nunito"/>
              <a:ea typeface="Nunito"/>
              <a:cs typeface="Nunito"/>
              <a:sym typeface="Nunito"/>
            </a:endParaRPr>
          </a:p>
        </p:txBody>
      </p:sp>
      <p:cxnSp>
        <p:nvCxnSpPr>
          <p:cNvPr id="201" name="Google Shape;201;g27c77364047_1_60"/>
          <p:cNvCxnSpPr>
            <a:endCxn id="202" idx="2"/>
          </p:cNvCxnSpPr>
          <p:nvPr/>
        </p:nvCxnSpPr>
        <p:spPr>
          <a:xfrm>
            <a:off x="3406538" y="2802311"/>
            <a:ext cx="0" cy="1628700"/>
          </a:xfrm>
          <a:prstGeom prst="straightConnector1">
            <a:avLst/>
          </a:prstGeom>
          <a:noFill/>
          <a:ln cap="flat" cmpd="sng" w="19050">
            <a:solidFill>
              <a:srgbClr val="FF0000"/>
            </a:solidFill>
            <a:prstDash val="dot"/>
            <a:round/>
            <a:headEnd len="med" w="med" type="none"/>
            <a:tailEnd len="med" w="med" type="none"/>
          </a:ln>
        </p:spPr>
      </p:cxnSp>
      <p:pic>
        <p:nvPicPr>
          <p:cNvPr id="203" name="Google Shape;203;g27c77364047_1_60"/>
          <p:cNvPicPr preferRelativeResize="0"/>
          <p:nvPr/>
        </p:nvPicPr>
        <p:blipFill>
          <a:blip r:embed="rId5">
            <a:alphaModFix/>
          </a:blip>
          <a:stretch>
            <a:fillRect/>
          </a:stretch>
        </p:blipFill>
        <p:spPr>
          <a:xfrm>
            <a:off x="3063588" y="4264400"/>
            <a:ext cx="685925" cy="180825"/>
          </a:xfrm>
          <a:prstGeom prst="rect">
            <a:avLst/>
          </a:prstGeom>
          <a:noFill/>
          <a:ln>
            <a:noFill/>
          </a:ln>
        </p:spPr>
      </p:pic>
      <p:pic>
        <p:nvPicPr>
          <p:cNvPr id="202" name="Google Shape;202;g27c77364047_1_60"/>
          <p:cNvPicPr preferRelativeResize="0"/>
          <p:nvPr/>
        </p:nvPicPr>
        <p:blipFill rotWithShape="1">
          <a:blip r:embed="rId6">
            <a:alphaModFix/>
          </a:blip>
          <a:srcRect b="0" l="0" r="0" t="0"/>
          <a:stretch/>
        </p:blipFill>
        <p:spPr>
          <a:xfrm>
            <a:off x="3116025" y="4278611"/>
            <a:ext cx="581025" cy="152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25f037d8e98_0_41"/>
          <p:cNvSpPr txBox="1"/>
          <p:nvPr/>
        </p:nvSpPr>
        <p:spPr>
          <a:xfrm>
            <a:off x="312875" y="344550"/>
            <a:ext cx="7685700" cy="915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Revisemos la </a:t>
            </a:r>
            <a:r>
              <a:rPr b="1" lang="es" sz="2800" u="sng">
                <a:solidFill>
                  <a:srgbClr val="423B71"/>
                </a:solidFill>
                <a:latin typeface="Calibri"/>
                <a:ea typeface="Calibri"/>
                <a:cs typeface="Calibri"/>
                <a:sym typeface="Calibri"/>
              </a:rPr>
              <a:t>infografía</a:t>
            </a:r>
            <a:r>
              <a:rPr b="1" lang="es" sz="2700" u="sng">
                <a:solidFill>
                  <a:srgbClr val="423B71"/>
                </a:solidFill>
                <a:latin typeface="Calibri"/>
                <a:ea typeface="Calibri"/>
                <a:cs typeface="Calibri"/>
                <a:sym typeface="Calibri"/>
              </a:rPr>
              <a:t> </a:t>
            </a:r>
            <a:r>
              <a:rPr b="1" lang="es" sz="2700">
                <a:solidFill>
                  <a:srgbClr val="423B71"/>
                </a:solidFill>
                <a:latin typeface="Calibri"/>
                <a:ea typeface="Calibri"/>
                <a:cs typeface="Calibri"/>
                <a:sym typeface="Calibri"/>
              </a:rPr>
              <a:t>de esta situación:</a:t>
            </a:r>
            <a:endParaRPr b="1" sz="2700">
              <a:solidFill>
                <a:srgbClr val="423B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700"/>
              <a:buFont typeface="Arial"/>
              <a:buNone/>
            </a:pPr>
            <a:r>
              <a:rPr lang="es" sz="2700">
                <a:solidFill>
                  <a:srgbClr val="423B71"/>
                </a:solidFill>
                <a:latin typeface="Calibri"/>
                <a:ea typeface="Calibri"/>
                <a:cs typeface="Calibri"/>
                <a:sym typeface="Calibri"/>
              </a:rPr>
              <a:t>Olas de calor en Chile</a:t>
            </a:r>
            <a:endParaRPr b="1" i="0" sz="3000" u="none" cap="none" strike="noStrike">
              <a:solidFill>
                <a:srgbClr val="423B71"/>
              </a:solidFill>
              <a:latin typeface="Calibri"/>
              <a:ea typeface="Calibri"/>
              <a:cs typeface="Calibri"/>
              <a:sym typeface="Calibri"/>
            </a:endParaRPr>
          </a:p>
        </p:txBody>
      </p:sp>
      <p:pic>
        <p:nvPicPr>
          <p:cNvPr id="88" name="Google Shape;88;g25f037d8e98_0_41"/>
          <p:cNvPicPr preferRelativeResize="0"/>
          <p:nvPr/>
        </p:nvPicPr>
        <p:blipFill>
          <a:blip r:embed="rId3">
            <a:alphaModFix/>
          </a:blip>
          <a:stretch>
            <a:fillRect/>
          </a:stretch>
        </p:blipFill>
        <p:spPr>
          <a:xfrm>
            <a:off x="2670926" y="1402675"/>
            <a:ext cx="4345052" cy="3163324"/>
          </a:xfrm>
          <a:prstGeom prst="rect">
            <a:avLst/>
          </a:prstGeom>
          <a:noFill/>
          <a:ln>
            <a:noFill/>
          </a:ln>
        </p:spPr>
      </p:pic>
      <p:sp>
        <p:nvSpPr>
          <p:cNvPr id="89" name="Google Shape;89;g25f037d8e98_0_41"/>
          <p:cNvSpPr txBox="1"/>
          <p:nvPr/>
        </p:nvSpPr>
        <p:spPr>
          <a:xfrm>
            <a:off x="3072000" y="4516425"/>
            <a:ext cx="30000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1" lang="es" sz="900" u="none" cap="none" strike="noStrike">
                <a:solidFill>
                  <a:srgbClr val="000000"/>
                </a:solidFill>
                <a:latin typeface="Calibri"/>
                <a:ea typeface="Calibri"/>
                <a:cs typeface="Calibri"/>
                <a:sym typeface="Calibri"/>
              </a:rPr>
              <a:t>*Imagen referencial de la situación</a:t>
            </a:r>
            <a:r>
              <a:rPr b="0" i="0" lang="es"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27c77364047_1_65"/>
          <p:cNvSpPr txBox="1"/>
          <p:nvPr/>
        </p:nvSpPr>
        <p:spPr>
          <a:xfrm>
            <a:off x="312879" y="344550"/>
            <a:ext cx="6124500" cy="992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3000">
                <a:solidFill>
                  <a:srgbClr val="423B71"/>
                </a:solidFill>
                <a:latin typeface="Calibri"/>
                <a:ea typeface="Calibri"/>
                <a:cs typeface="Calibri"/>
                <a:sym typeface="Calibri"/>
                <a:extLst>
                  <a:ext uri="http://customooxmlschemas.google.com/">
                    <go:slidesCustomData xmlns:go="http://customooxmlschemas.google.com/" textRoundtripDataId="6"/>
                  </a:ext>
                </a:extLst>
              </a:rPr>
              <a:t>¿</a:t>
            </a:r>
            <a:r>
              <a:rPr b="1" lang="es" sz="3000">
                <a:solidFill>
                  <a:srgbClr val="423B71"/>
                </a:solidFill>
                <a:latin typeface="Calibri"/>
                <a:ea typeface="Calibri"/>
                <a:cs typeface="Calibri"/>
                <a:sym typeface="Calibri"/>
              </a:rPr>
              <a:t>Cómo determinar los cuartiles y</a:t>
            </a:r>
            <a:endParaRPr b="1" sz="3000">
              <a:solidFill>
                <a:srgbClr val="423B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700"/>
              <a:buFont typeface="Arial"/>
              <a:buNone/>
            </a:pPr>
            <a:r>
              <a:rPr b="1" lang="es" sz="3000">
                <a:solidFill>
                  <a:srgbClr val="423B71"/>
                </a:solidFill>
                <a:latin typeface="Calibri"/>
                <a:ea typeface="Calibri"/>
                <a:cs typeface="Calibri"/>
                <a:sym typeface="Calibri"/>
              </a:rPr>
              <a:t>construir diagramas de caja?</a:t>
            </a:r>
            <a:endParaRPr b="1" sz="3000">
              <a:solidFill>
                <a:srgbClr val="423B71"/>
              </a:solidFill>
              <a:latin typeface="Calibri"/>
              <a:ea typeface="Calibri"/>
              <a:cs typeface="Calibri"/>
              <a:sym typeface="Calibri"/>
            </a:endParaRPr>
          </a:p>
        </p:txBody>
      </p:sp>
      <p:sp>
        <p:nvSpPr>
          <p:cNvPr id="209" name="Google Shape;209;g27c77364047_1_65"/>
          <p:cNvSpPr txBox="1"/>
          <p:nvPr/>
        </p:nvSpPr>
        <p:spPr>
          <a:xfrm>
            <a:off x="-205350" y="1515675"/>
            <a:ext cx="9025500" cy="1108200"/>
          </a:xfrm>
          <a:prstGeom prst="rect">
            <a:avLst/>
          </a:prstGeom>
          <a:noFill/>
          <a:ln>
            <a:noFill/>
          </a:ln>
        </p:spPr>
        <p:txBody>
          <a:bodyPr anchorCtr="0" anchor="t" bIns="91425" lIns="91425" spcFirstLastPara="1" rIns="91425" wrap="square" tIns="91425">
            <a:spAutoFit/>
          </a:bodyPr>
          <a:lstStyle/>
          <a:p>
            <a:pPr indent="-355600" lvl="0" marL="914400" rtl="0" algn="l">
              <a:spcBef>
                <a:spcPts val="0"/>
              </a:spcBef>
              <a:spcAft>
                <a:spcPts val="0"/>
              </a:spcAft>
              <a:buSzPts val="2000"/>
              <a:buFont typeface="Calibri"/>
              <a:buAutoNum type="arabicPeriod" startAt="4"/>
            </a:pPr>
            <a:r>
              <a:rPr lang="es" sz="2000">
                <a:solidFill>
                  <a:schemeClr val="dk1"/>
                </a:solidFill>
                <a:latin typeface="Calibri"/>
                <a:ea typeface="Calibri"/>
                <a:cs typeface="Calibri"/>
                <a:sym typeface="Calibri"/>
              </a:rPr>
              <a:t>De manera análoga podemos definir los valores del primer y tercer cuartil. Como cada grupo tiene 5 datos, podemos considerar el dato central de estos grupos (el dato 3 y 8) como el primer y tercer cuartil, respectivamente.</a:t>
            </a:r>
            <a:endParaRPr sz="2300">
              <a:latin typeface="Calibri"/>
              <a:ea typeface="Calibri"/>
              <a:cs typeface="Calibri"/>
              <a:sym typeface="Calibri"/>
            </a:endParaRPr>
          </a:p>
        </p:txBody>
      </p:sp>
      <p:pic>
        <p:nvPicPr>
          <p:cNvPr id="210" name="Google Shape;210;g27c77364047_1_65"/>
          <p:cNvPicPr preferRelativeResize="0"/>
          <p:nvPr/>
        </p:nvPicPr>
        <p:blipFill>
          <a:blip r:embed="rId3">
            <a:alphaModFix/>
          </a:blip>
          <a:stretch>
            <a:fillRect/>
          </a:stretch>
        </p:blipFill>
        <p:spPr>
          <a:xfrm>
            <a:off x="914400" y="3271750"/>
            <a:ext cx="7315199" cy="1067573"/>
          </a:xfrm>
          <a:prstGeom prst="rect">
            <a:avLst/>
          </a:prstGeom>
          <a:noFill/>
          <a:ln>
            <a:noFill/>
          </a:ln>
        </p:spPr>
      </p:pic>
      <p:pic>
        <p:nvPicPr>
          <p:cNvPr id="211" name="Google Shape;211;g27c77364047_1_65"/>
          <p:cNvPicPr preferRelativeResize="0"/>
          <p:nvPr/>
        </p:nvPicPr>
        <p:blipFill>
          <a:blip r:embed="rId4">
            <a:alphaModFix/>
          </a:blip>
          <a:stretch>
            <a:fillRect/>
          </a:stretch>
        </p:blipFill>
        <p:spPr>
          <a:xfrm>
            <a:off x="2010700" y="4339325"/>
            <a:ext cx="665900" cy="201025"/>
          </a:xfrm>
          <a:prstGeom prst="rect">
            <a:avLst/>
          </a:prstGeom>
          <a:noFill/>
          <a:ln>
            <a:noFill/>
          </a:ln>
        </p:spPr>
      </p:pic>
      <p:pic>
        <p:nvPicPr>
          <p:cNvPr id="212" name="Google Shape;212;g27c77364047_1_65"/>
          <p:cNvPicPr preferRelativeResize="0"/>
          <p:nvPr/>
        </p:nvPicPr>
        <p:blipFill>
          <a:blip r:embed="rId5">
            <a:alphaModFix/>
          </a:blip>
          <a:stretch>
            <a:fillRect/>
          </a:stretch>
        </p:blipFill>
        <p:spPr>
          <a:xfrm>
            <a:off x="4457100" y="4339325"/>
            <a:ext cx="778972" cy="201025"/>
          </a:xfrm>
          <a:prstGeom prst="rect">
            <a:avLst/>
          </a:prstGeom>
          <a:noFill/>
          <a:ln>
            <a:noFill/>
          </a:ln>
        </p:spPr>
      </p:pic>
      <p:pic>
        <p:nvPicPr>
          <p:cNvPr id="213" name="Google Shape;213;g27c77364047_1_65"/>
          <p:cNvPicPr preferRelativeResize="0"/>
          <p:nvPr/>
        </p:nvPicPr>
        <p:blipFill>
          <a:blip r:embed="rId6">
            <a:alphaModFix/>
          </a:blip>
          <a:stretch>
            <a:fillRect/>
          </a:stretch>
        </p:blipFill>
        <p:spPr>
          <a:xfrm>
            <a:off x="914400" y="4050029"/>
            <a:ext cx="7315200" cy="201025"/>
          </a:xfrm>
          <a:prstGeom prst="rect">
            <a:avLst/>
          </a:prstGeom>
          <a:noFill/>
          <a:ln>
            <a:noFill/>
          </a:ln>
        </p:spPr>
      </p:pic>
      <p:sp>
        <p:nvSpPr>
          <p:cNvPr id="214" name="Google Shape;214;g27c77364047_1_65"/>
          <p:cNvSpPr txBox="1"/>
          <p:nvPr/>
        </p:nvSpPr>
        <p:spPr>
          <a:xfrm>
            <a:off x="817800" y="3950425"/>
            <a:ext cx="750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latin typeface="Nunito"/>
                <a:ea typeface="Nunito"/>
                <a:cs typeface="Nunito"/>
                <a:sym typeface="Nunito"/>
              </a:rPr>
              <a:t> 2   3   4    5    6    7    8    9  10 11 12 13  14  15 16 17 18  19 20 21 22 23  24 25  26 27 28</a:t>
            </a:r>
            <a:endParaRPr>
              <a:latin typeface="Nunito"/>
              <a:ea typeface="Nunito"/>
              <a:cs typeface="Nunito"/>
              <a:sym typeface="Nunito"/>
            </a:endParaRPr>
          </a:p>
        </p:txBody>
      </p:sp>
      <p:pic>
        <p:nvPicPr>
          <p:cNvPr id="215" name="Google Shape;215;g27c77364047_1_65"/>
          <p:cNvPicPr preferRelativeResize="0"/>
          <p:nvPr/>
        </p:nvPicPr>
        <p:blipFill>
          <a:blip r:embed="rId7">
            <a:alphaModFix/>
          </a:blip>
          <a:stretch>
            <a:fillRect/>
          </a:stretch>
        </p:blipFill>
        <p:spPr>
          <a:xfrm>
            <a:off x="3086725" y="4339325"/>
            <a:ext cx="766408" cy="201025"/>
          </a:xfrm>
          <a:prstGeom prst="rect">
            <a:avLst/>
          </a:prstGeom>
          <a:noFill/>
          <a:ln>
            <a:noFill/>
          </a:ln>
        </p:spPr>
      </p:pic>
      <p:cxnSp>
        <p:nvCxnSpPr>
          <p:cNvPr id="216" name="Google Shape;216;g27c77364047_1_65"/>
          <p:cNvCxnSpPr/>
          <p:nvPr/>
        </p:nvCxnSpPr>
        <p:spPr>
          <a:xfrm>
            <a:off x="2381250" y="3157450"/>
            <a:ext cx="0" cy="844500"/>
          </a:xfrm>
          <a:prstGeom prst="straightConnector1">
            <a:avLst/>
          </a:prstGeom>
          <a:noFill/>
          <a:ln cap="flat" cmpd="sng" w="9525">
            <a:solidFill>
              <a:srgbClr val="FF0000"/>
            </a:solidFill>
            <a:prstDash val="dot"/>
            <a:round/>
            <a:headEnd len="med" w="med" type="none"/>
            <a:tailEnd len="med" w="med" type="none"/>
          </a:ln>
        </p:spPr>
      </p:cxnSp>
      <p:cxnSp>
        <p:nvCxnSpPr>
          <p:cNvPr id="217" name="Google Shape;217;g27c77364047_1_65"/>
          <p:cNvCxnSpPr/>
          <p:nvPr/>
        </p:nvCxnSpPr>
        <p:spPr>
          <a:xfrm>
            <a:off x="3469925" y="3117250"/>
            <a:ext cx="0" cy="844500"/>
          </a:xfrm>
          <a:prstGeom prst="straightConnector1">
            <a:avLst/>
          </a:prstGeom>
          <a:noFill/>
          <a:ln cap="flat" cmpd="sng" w="9525">
            <a:solidFill>
              <a:srgbClr val="FF0000"/>
            </a:solidFill>
            <a:prstDash val="dot"/>
            <a:round/>
            <a:headEnd len="med" w="med" type="none"/>
            <a:tailEnd len="med" w="med" type="none"/>
          </a:ln>
        </p:spPr>
      </p:cxnSp>
      <p:cxnSp>
        <p:nvCxnSpPr>
          <p:cNvPr id="218" name="Google Shape;218;g27c77364047_1_65"/>
          <p:cNvCxnSpPr/>
          <p:nvPr/>
        </p:nvCxnSpPr>
        <p:spPr>
          <a:xfrm>
            <a:off x="4846588" y="3157450"/>
            <a:ext cx="0" cy="844500"/>
          </a:xfrm>
          <a:prstGeom prst="straightConnector1">
            <a:avLst/>
          </a:prstGeom>
          <a:noFill/>
          <a:ln cap="flat" cmpd="sng" w="9525">
            <a:solidFill>
              <a:srgbClr val="FF0000"/>
            </a:solidFill>
            <a:prstDash val="dot"/>
            <a:round/>
            <a:headEnd len="med" w="med" type="none"/>
            <a:tailEnd len="med" w="med"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27c77364047_1_70"/>
          <p:cNvSpPr txBox="1"/>
          <p:nvPr/>
        </p:nvSpPr>
        <p:spPr>
          <a:xfrm>
            <a:off x="312879" y="344550"/>
            <a:ext cx="6124500" cy="992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3000">
                <a:solidFill>
                  <a:srgbClr val="423B71"/>
                </a:solidFill>
                <a:latin typeface="Calibri"/>
                <a:ea typeface="Calibri"/>
                <a:cs typeface="Calibri"/>
                <a:sym typeface="Calibri"/>
                <a:extLst>
                  <a:ext uri="http://customooxmlschemas.google.com/">
                    <go:slidesCustomData xmlns:go="http://customooxmlschemas.google.com/" textRoundtripDataId="7"/>
                  </a:ext>
                </a:extLst>
              </a:rPr>
              <a:t>¿</a:t>
            </a:r>
            <a:r>
              <a:rPr b="1" lang="es" sz="3000">
                <a:solidFill>
                  <a:srgbClr val="423B71"/>
                </a:solidFill>
                <a:latin typeface="Calibri"/>
                <a:ea typeface="Calibri"/>
                <a:cs typeface="Calibri"/>
                <a:sym typeface="Calibri"/>
              </a:rPr>
              <a:t>Cómo determinar los cuartiles y</a:t>
            </a:r>
            <a:endParaRPr b="1" sz="3000">
              <a:solidFill>
                <a:srgbClr val="423B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700"/>
              <a:buFont typeface="Arial"/>
              <a:buNone/>
            </a:pPr>
            <a:r>
              <a:rPr b="1" lang="es" sz="3000">
                <a:solidFill>
                  <a:srgbClr val="423B71"/>
                </a:solidFill>
                <a:latin typeface="Calibri"/>
                <a:ea typeface="Calibri"/>
                <a:cs typeface="Calibri"/>
                <a:sym typeface="Calibri"/>
              </a:rPr>
              <a:t>construir diagramas de caja?</a:t>
            </a:r>
            <a:endParaRPr b="1" sz="3000">
              <a:solidFill>
                <a:srgbClr val="423B71"/>
              </a:solidFill>
              <a:latin typeface="Calibri"/>
              <a:ea typeface="Calibri"/>
              <a:cs typeface="Calibri"/>
              <a:sym typeface="Calibri"/>
            </a:endParaRPr>
          </a:p>
        </p:txBody>
      </p:sp>
      <p:sp>
        <p:nvSpPr>
          <p:cNvPr id="224" name="Google Shape;224;g27c77364047_1_70"/>
          <p:cNvSpPr txBox="1"/>
          <p:nvPr/>
        </p:nvSpPr>
        <p:spPr>
          <a:xfrm>
            <a:off x="-205350" y="1515675"/>
            <a:ext cx="8703000" cy="800400"/>
          </a:xfrm>
          <a:prstGeom prst="rect">
            <a:avLst/>
          </a:prstGeom>
          <a:noFill/>
          <a:ln>
            <a:noFill/>
          </a:ln>
        </p:spPr>
        <p:txBody>
          <a:bodyPr anchorCtr="0" anchor="t" bIns="91425" lIns="91425" spcFirstLastPara="1" rIns="91425" wrap="square" tIns="91425">
            <a:spAutoFit/>
          </a:bodyPr>
          <a:lstStyle/>
          <a:p>
            <a:pPr indent="-355600" lvl="0" marL="914400" rtl="0" algn="l">
              <a:spcBef>
                <a:spcPts val="0"/>
              </a:spcBef>
              <a:spcAft>
                <a:spcPts val="0"/>
              </a:spcAft>
              <a:buSzPts val="2000"/>
              <a:buFont typeface="Calibri"/>
              <a:buAutoNum type="arabicPeriod" startAt="5"/>
            </a:pPr>
            <a:r>
              <a:rPr lang="es" sz="2000">
                <a:solidFill>
                  <a:schemeClr val="dk1"/>
                </a:solidFill>
                <a:latin typeface="Calibri"/>
                <a:ea typeface="Calibri"/>
                <a:cs typeface="Calibri"/>
                <a:sym typeface="Calibri"/>
              </a:rPr>
              <a:t>Usando el valor de los cuartiles y del mínimo y el máximo del conjunto de datos, se dibuja el diagrama de cajón.</a:t>
            </a:r>
            <a:endParaRPr sz="2300">
              <a:latin typeface="Calibri"/>
              <a:ea typeface="Calibri"/>
              <a:cs typeface="Calibri"/>
              <a:sym typeface="Calibri"/>
            </a:endParaRPr>
          </a:p>
        </p:txBody>
      </p:sp>
      <p:pic>
        <p:nvPicPr>
          <p:cNvPr id="225" name="Google Shape;225;g27c77364047_1_70"/>
          <p:cNvPicPr preferRelativeResize="0"/>
          <p:nvPr/>
        </p:nvPicPr>
        <p:blipFill rotWithShape="1">
          <a:blip r:embed="rId3">
            <a:alphaModFix/>
          </a:blip>
          <a:srcRect b="0" l="0" r="0" t="55146"/>
          <a:stretch/>
        </p:blipFill>
        <p:spPr>
          <a:xfrm>
            <a:off x="855900" y="3779205"/>
            <a:ext cx="7315199" cy="660400"/>
          </a:xfrm>
          <a:prstGeom prst="rect">
            <a:avLst/>
          </a:prstGeom>
          <a:noFill/>
          <a:ln>
            <a:noFill/>
          </a:ln>
        </p:spPr>
      </p:pic>
      <p:pic>
        <p:nvPicPr>
          <p:cNvPr id="226" name="Google Shape;226;g27c77364047_1_70"/>
          <p:cNvPicPr preferRelativeResize="0"/>
          <p:nvPr/>
        </p:nvPicPr>
        <p:blipFill>
          <a:blip r:embed="rId4">
            <a:alphaModFix/>
          </a:blip>
          <a:stretch>
            <a:fillRect/>
          </a:stretch>
        </p:blipFill>
        <p:spPr>
          <a:xfrm>
            <a:off x="4462700" y="4515809"/>
            <a:ext cx="590550" cy="152400"/>
          </a:xfrm>
          <a:prstGeom prst="rect">
            <a:avLst/>
          </a:prstGeom>
          <a:noFill/>
          <a:ln>
            <a:noFill/>
          </a:ln>
        </p:spPr>
      </p:pic>
      <p:pic>
        <p:nvPicPr>
          <p:cNvPr id="227" name="Google Shape;227;g27c77364047_1_70"/>
          <p:cNvPicPr preferRelativeResize="0"/>
          <p:nvPr/>
        </p:nvPicPr>
        <p:blipFill>
          <a:blip r:embed="rId5">
            <a:alphaModFix/>
          </a:blip>
          <a:stretch>
            <a:fillRect/>
          </a:stretch>
        </p:blipFill>
        <p:spPr>
          <a:xfrm>
            <a:off x="3116500" y="4515809"/>
            <a:ext cx="581025" cy="152400"/>
          </a:xfrm>
          <a:prstGeom prst="rect">
            <a:avLst/>
          </a:prstGeom>
          <a:noFill/>
          <a:ln>
            <a:noFill/>
          </a:ln>
        </p:spPr>
      </p:pic>
      <p:pic>
        <p:nvPicPr>
          <p:cNvPr id="228" name="Google Shape;228;g27c77364047_1_70"/>
          <p:cNvPicPr preferRelativeResize="0"/>
          <p:nvPr/>
        </p:nvPicPr>
        <p:blipFill>
          <a:blip r:embed="rId6">
            <a:alphaModFix/>
          </a:blip>
          <a:stretch>
            <a:fillRect/>
          </a:stretch>
        </p:blipFill>
        <p:spPr>
          <a:xfrm>
            <a:off x="2024300" y="4515809"/>
            <a:ext cx="504825" cy="152400"/>
          </a:xfrm>
          <a:prstGeom prst="rect">
            <a:avLst/>
          </a:prstGeom>
          <a:noFill/>
          <a:ln>
            <a:noFill/>
          </a:ln>
        </p:spPr>
      </p:pic>
      <p:sp>
        <p:nvSpPr>
          <p:cNvPr id="229" name="Google Shape;229;g27c77364047_1_70"/>
          <p:cNvSpPr txBox="1"/>
          <p:nvPr/>
        </p:nvSpPr>
        <p:spPr>
          <a:xfrm>
            <a:off x="817800" y="4415000"/>
            <a:ext cx="774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latin typeface="Nunito"/>
                <a:ea typeface="Nunito"/>
                <a:cs typeface="Nunito"/>
                <a:sym typeface="Nunito"/>
              </a:rPr>
              <a:t>mín = 3</a:t>
            </a:r>
            <a:endParaRPr sz="1100">
              <a:latin typeface="Nunito"/>
              <a:ea typeface="Nunito"/>
              <a:cs typeface="Nunito"/>
              <a:sym typeface="Nunito"/>
            </a:endParaRPr>
          </a:p>
        </p:txBody>
      </p:sp>
      <p:sp>
        <p:nvSpPr>
          <p:cNvPr id="230" name="Google Shape;230;g27c77364047_1_70"/>
          <p:cNvSpPr txBox="1"/>
          <p:nvPr/>
        </p:nvSpPr>
        <p:spPr>
          <a:xfrm>
            <a:off x="7351950" y="4415000"/>
            <a:ext cx="774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latin typeface="Nunito"/>
                <a:ea typeface="Nunito"/>
                <a:cs typeface="Nunito"/>
                <a:sym typeface="Nunito"/>
              </a:rPr>
              <a:t>máx = 27</a:t>
            </a:r>
            <a:endParaRPr/>
          </a:p>
        </p:txBody>
      </p:sp>
      <p:pic>
        <p:nvPicPr>
          <p:cNvPr id="231" name="Google Shape;231;g27c77364047_1_70"/>
          <p:cNvPicPr preferRelativeResize="0"/>
          <p:nvPr/>
        </p:nvPicPr>
        <p:blipFill>
          <a:blip r:embed="rId7">
            <a:alphaModFix/>
          </a:blip>
          <a:stretch>
            <a:fillRect/>
          </a:stretch>
        </p:blipFill>
        <p:spPr>
          <a:xfrm>
            <a:off x="855900" y="4215675"/>
            <a:ext cx="7315200" cy="300125"/>
          </a:xfrm>
          <a:prstGeom prst="rect">
            <a:avLst/>
          </a:prstGeom>
          <a:noFill/>
          <a:ln>
            <a:noFill/>
          </a:ln>
        </p:spPr>
      </p:pic>
      <p:sp>
        <p:nvSpPr>
          <p:cNvPr id="232" name="Google Shape;232;g27c77364047_1_70"/>
          <p:cNvSpPr txBox="1"/>
          <p:nvPr/>
        </p:nvSpPr>
        <p:spPr>
          <a:xfrm>
            <a:off x="817800" y="4165638"/>
            <a:ext cx="750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latin typeface="Nunito"/>
                <a:ea typeface="Nunito"/>
                <a:cs typeface="Nunito"/>
                <a:sym typeface="Nunito"/>
              </a:rPr>
              <a:t>2   3   4    5    6    7    8    9  10 11 12 13  14  15 16 17 18  19 20 21 22 23  24 25  26 27 28</a:t>
            </a:r>
            <a:endParaRPr>
              <a:latin typeface="Nunito"/>
              <a:ea typeface="Nunito"/>
              <a:cs typeface="Nunito"/>
              <a:sym typeface="Nunito"/>
            </a:endParaRPr>
          </a:p>
        </p:txBody>
      </p:sp>
      <p:pic>
        <p:nvPicPr>
          <p:cNvPr id="233" name="Google Shape;233;g27c77364047_1_70"/>
          <p:cNvPicPr preferRelativeResize="0"/>
          <p:nvPr/>
        </p:nvPicPr>
        <p:blipFill>
          <a:blip r:embed="rId8">
            <a:alphaModFix/>
          </a:blip>
          <a:stretch>
            <a:fillRect/>
          </a:stretch>
        </p:blipFill>
        <p:spPr>
          <a:xfrm>
            <a:off x="1118375" y="2870900"/>
            <a:ext cx="6768325" cy="660400"/>
          </a:xfrm>
          <a:prstGeom prst="rect">
            <a:avLst/>
          </a:prstGeom>
          <a:noFill/>
          <a:ln>
            <a:noFill/>
          </a:ln>
        </p:spPr>
      </p:pic>
      <p:cxnSp>
        <p:nvCxnSpPr>
          <p:cNvPr id="234" name="Google Shape;234;g27c77364047_1_70"/>
          <p:cNvCxnSpPr/>
          <p:nvPr/>
        </p:nvCxnSpPr>
        <p:spPr>
          <a:xfrm>
            <a:off x="1205100" y="2530600"/>
            <a:ext cx="0" cy="1614000"/>
          </a:xfrm>
          <a:prstGeom prst="straightConnector1">
            <a:avLst/>
          </a:prstGeom>
          <a:noFill/>
          <a:ln cap="flat" cmpd="sng" w="19050">
            <a:solidFill>
              <a:srgbClr val="CC0000"/>
            </a:solidFill>
            <a:prstDash val="dash"/>
            <a:round/>
            <a:headEnd len="med" w="med" type="none"/>
            <a:tailEnd len="med" w="med" type="none"/>
          </a:ln>
        </p:spPr>
      </p:cxnSp>
      <p:cxnSp>
        <p:nvCxnSpPr>
          <p:cNvPr id="235" name="Google Shape;235;g27c77364047_1_70"/>
          <p:cNvCxnSpPr/>
          <p:nvPr/>
        </p:nvCxnSpPr>
        <p:spPr>
          <a:xfrm>
            <a:off x="2305900" y="2530600"/>
            <a:ext cx="0" cy="1614000"/>
          </a:xfrm>
          <a:prstGeom prst="straightConnector1">
            <a:avLst/>
          </a:prstGeom>
          <a:noFill/>
          <a:ln cap="flat" cmpd="sng" w="19050">
            <a:solidFill>
              <a:srgbClr val="CC0000"/>
            </a:solidFill>
            <a:prstDash val="dash"/>
            <a:round/>
            <a:headEnd len="med" w="med" type="none"/>
            <a:tailEnd len="med" w="med" type="none"/>
          </a:ln>
        </p:spPr>
      </p:cxnSp>
      <p:cxnSp>
        <p:nvCxnSpPr>
          <p:cNvPr id="236" name="Google Shape;236;g27c77364047_1_70"/>
          <p:cNvCxnSpPr/>
          <p:nvPr/>
        </p:nvCxnSpPr>
        <p:spPr>
          <a:xfrm>
            <a:off x="3407013" y="2494500"/>
            <a:ext cx="0" cy="1614000"/>
          </a:xfrm>
          <a:prstGeom prst="straightConnector1">
            <a:avLst/>
          </a:prstGeom>
          <a:noFill/>
          <a:ln cap="flat" cmpd="sng" w="19050">
            <a:solidFill>
              <a:srgbClr val="CC0000"/>
            </a:solidFill>
            <a:prstDash val="dash"/>
            <a:round/>
            <a:headEnd len="med" w="med" type="none"/>
            <a:tailEnd len="med" w="med" type="none"/>
          </a:ln>
        </p:spPr>
      </p:cxnSp>
      <p:cxnSp>
        <p:nvCxnSpPr>
          <p:cNvPr id="237" name="Google Shape;237;g27c77364047_1_70"/>
          <p:cNvCxnSpPr/>
          <p:nvPr/>
        </p:nvCxnSpPr>
        <p:spPr>
          <a:xfrm>
            <a:off x="4757975" y="2494500"/>
            <a:ext cx="0" cy="1614000"/>
          </a:xfrm>
          <a:prstGeom prst="straightConnector1">
            <a:avLst/>
          </a:prstGeom>
          <a:noFill/>
          <a:ln cap="flat" cmpd="sng" w="19050">
            <a:solidFill>
              <a:srgbClr val="CC0000"/>
            </a:solidFill>
            <a:prstDash val="dash"/>
            <a:round/>
            <a:headEnd len="med" w="med" type="none"/>
            <a:tailEnd len="med" w="med" type="none"/>
          </a:ln>
        </p:spPr>
      </p:cxnSp>
      <p:cxnSp>
        <p:nvCxnSpPr>
          <p:cNvPr id="238" name="Google Shape;238;g27c77364047_1_70"/>
          <p:cNvCxnSpPr/>
          <p:nvPr/>
        </p:nvCxnSpPr>
        <p:spPr>
          <a:xfrm>
            <a:off x="7788500" y="2494500"/>
            <a:ext cx="0" cy="1614000"/>
          </a:xfrm>
          <a:prstGeom prst="straightConnector1">
            <a:avLst/>
          </a:prstGeom>
          <a:noFill/>
          <a:ln cap="flat" cmpd="sng" w="19050">
            <a:solidFill>
              <a:srgbClr val="CC0000"/>
            </a:solidFill>
            <a:prstDash val="dash"/>
            <a:round/>
            <a:headEnd len="med" w="med" type="none"/>
            <a:tailEnd len="med" w="med"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27c77364047_1_132"/>
          <p:cNvSpPr txBox="1"/>
          <p:nvPr/>
        </p:nvSpPr>
        <p:spPr>
          <a:xfrm>
            <a:off x="31287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3000">
                <a:solidFill>
                  <a:srgbClr val="423B71"/>
                </a:solidFill>
                <a:latin typeface="Calibri"/>
                <a:ea typeface="Calibri"/>
                <a:cs typeface="Calibri"/>
                <a:sym typeface="Calibri"/>
              </a:rPr>
              <a:t>Actividad 2</a:t>
            </a:r>
            <a:endParaRPr b="1" i="0" sz="3000" u="none" cap="none" strike="noStrike">
              <a:solidFill>
                <a:srgbClr val="423B71"/>
              </a:solidFill>
              <a:latin typeface="Calibri"/>
              <a:ea typeface="Calibri"/>
              <a:cs typeface="Calibri"/>
              <a:sym typeface="Calibri"/>
            </a:endParaRPr>
          </a:p>
        </p:txBody>
      </p:sp>
      <p:sp>
        <p:nvSpPr>
          <p:cNvPr id="244" name="Google Shape;244;g27c77364047_1_132"/>
          <p:cNvSpPr txBox="1"/>
          <p:nvPr/>
        </p:nvSpPr>
        <p:spPr>
          <a:xfrm>
            <a:off x="312875" y="1179175"/>
            <a:ext cx="7914900" cy="708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s" sz="1700">
                <a:solidFill>
                  <a:schemeClr val="dk1"/>
                </a:solidFill>
                <a:latin typeface="Calibri"/>
                <a:ea typeface="Calibri"/>
                <a:cs typeface="Calibri"/>
                <a:sym typeface="Calibri"/>
              </a:rPr>
              <a:t>Los siguientes diagramas de puntos representan los datos asociados a las olas de calor de la década del 2000 y del 2010.</a:t>
            </a:r>
            <a:endParaRPr sz="1700">
              <a:latin typeface="Calibri"/>
              <a:ea typeface="Calibri"/>
              <a:cs typeface="Calibri"/>
              <a:sym typeface="Calibri"/>
            </a:endParaRPr>
          </a:p>
        </p:txBody>
      </p:sp>
      <p:pic>
        <p:nvPicPr>
          <p:cNvPr id="245" name="Google Shape;245;g27c77364047_1_132"/>
          <p:cNvPicPr preferRelativeResize="0"/>
          <p:nvPr/>
        </p:nvPicPr>
        <p:blipFill>
          <a:blip r:embed="rId3">
            <a:alphaModFix/>
          </a:blip>
          <a:stretch>
            <a:fillRect/>
          </a:stretch>
        </p:blipFill>
        <p:spPr>
          <a:xfrm>
            <a:off x="740575" y="3013374"/>
            <a:ext cx="7315200" cy="213175"/>
          </a:xfrm>
          <a:prstGeom prst="rect">
            <a:avLst/>
          </a:prstGeom>
          <a:noFill/>
          <a:ln>
            <a:noFill/>
          </a:ln>
        </p:spPr>
      </p:pic>
      <p:sp>
        <p:nvSpPr>
          <p:cNvPr id="246" name="Google Shape;246;g27c77364047_1_132"/>
          <p:cNvSpPr txBox="1"/>
          <p:nvPr/>
        </p:nvSpPr>
        <p:spPr>
          <a:xfrm>
            <a:off x="1656425" y="2002350"/>
            <a:ext cx="5227800" cy="569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t/>
            </a:r>
            <a:endParaRPr sz="1100">
              <a:latin typeface="Nunito"/>
              <a:ea typeface="Nunito"/>
              <a:cs typeface="Nunito"/>
              <a:sym typeface="Nunito"/>
            </a:endParaRPr>
          </a:p>
          <a:p>
            <a:pPr indent="0" lvl="0" marL="0" rtl="0" algn="ctr">
              <a:spcBef>
                <a:spcPts val="0"/>
              </a:spcBef>
              <a:spcAft>
                <a:spcPts val="0"/>
              </a:spcAft>
              <a:buNone/>
            </a:pPr>
            <a:r>
              <a:rPr lang="es">
                <a:latin typeface="Calibri"/>
                <a:ea typeface="Calibri"/>
                <a:cs typeface="Calibri"/>
                <a:sym typeface="Calibri"/>
              </a:rPr>
              <a:t>Olas de calor en la década del 2000</a:t>
            </a:r>
            <a:endParaRPr sz="1700">
              <a:latin typeface="Calibri"/>
              <a:ea typeface="Calibri"/>
              <a:cs typeface="Calibri"/>
              <a:sym typeface="Calibri"/>
            </a:endParaRPr>
          </a:p>
        </p:txBody>
      </p:sp>
      <p:pic>
        <p:nvPicPr>
          <p:cNvPr id="247" name="Google Shape;247;g27c77364047_1_132"/>
          <p:cNvPicPr preferRelativeResize="0"/>
          <p:nvPr/>
        </p:nvPicPr>
        <p:blipFill>
          <a:blip r:embed="rId4">
            <a:alphaModFix/>
          </a:blip>
          <a:stretch>
            <a:fillRect/>
          </a:stretch>
        </p:blipFill>
        <p:spPr>
          <a:xfrm>
            <a:off x="740575" y="2533975"/>
            <a:ext cx="7315200" cy="580380"/>
          </a:xfrm>
          <a:prstGeom prst="rect">
            <a:avLst/>
          </a:prstGeom>
          <a:noFill/>
          <a:ln>
            <a:noFill/>
          </a:ln>
        </p:spPr>
      </p:pic>
      <p:pic>
        <p:nvPicPr>
          <p:cNvPr id="248" name="Google Shape;248;g27c77364047_1_132"/>
          <p:cNvPicPr preferRelativeResize="0"/>
          <p:nvPr/>
        </p:nvPicPr>
        <p:blipFill>
          <a:blip r:embed="rId5">
            <a:alphaModFix/>
          </a:blip>
          <a:stretch>
            <a:fillRect/>
          </a:stretch>
        </p:blipFill>
        <p:spPr>
          <a:xfrm>
            <a:off x="740575" y="3010000"/>
            <a:ext cx="7343774" cy="178425"/>
          </a:xfrm>
          <a:prstGeom prst="rect">
            <a:avLst/>
          </a:prstGeom>
          <a:noFill/>
          <a:ln>
            <a:noFill/>
          </a:ln>
        </p:spPr>
      </p:pic>
      <p:sp>
        <p:nvSpPr>
          <p:cNvPr id="249" name="Google Shape;249;g27c77364047_1_132"/>
          <p:cNvSpPr txBox="1"/>
          <p:nvPr/>
        </p:nvSpPr>
        <p:spPr>
          <a:xfrm>
            <a:off x="638925" y="2942425"/>
            <a:ext cx="762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latin typeface="Nunito"/>
                <a:ea typeface="Nunito"/>
                <a:cs typeface="Nunito"/>
                <a:sym typeface="Nunito"/>
              </a:rPr>
              <a:t>0               5              10             15            20             25             30             35             40             45 </a:t>
            </a:r>
            <a:endParaRPr>
              <a:latin typeface="Nunito"/>
              <a:ea typeface="Nunito"/>
              <a:cs typeface="Nunito"/>
              <a:sym typeface="Nunito"/>
            </a:endParaRPr>
          </a:p>
        </p:txBody>
      </p:sp>
      <p:sp>
        <p:nvSpPr>
          <p:cNvPr id="250" name="Google Shape;250;g27c77364047_1_132"/>
          <p:cNvSpPr txBox="1"/>
          <p:nvPr/>
        </p:nvSpPr>
        <p:spPr>
          <a:xfrm>
            <a:off x="1704800" y="3542750"/>
            <a:ext cx="5227800" cy="569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t/>
            </a:r>
            <a:endParaRPr sz="1100">
              <a:latin typeface="Nunito"/>
              <a:ea typeface="Nunito"/>
              <a:cs typeface="Nunito"/>
              <a:sym typeface="Nunito"/>
            </a:endParaRPr>
          </a:p>
          <a:p>
            <a:pPr indent="0" lvl="0" marL="0" rtl="0" algn="ctr">
              <a:spcBef>
                <a:spcPts val="0"/>
              </a:spcBef>
              <a:spcAft>
                <a:spcPts val="0"/>
              </a:spcAft>
              <a:buNone/>
            </a:pPr>
            <a:r>
              <a:rPr lang="es">
                <a:latin typeface="Calibri"/>
                <a:ea typeface="Calibri"/>
                <a:cs typeface="Calibri"/>
                <a:sym typeface="Calibri"/>
              </a:rPr>
              <a:t>Olas de calor en la década del 2010</a:t>
            </a:r>
            <a:endParaRPr sz="1700">
              <a:latin typeface="Calibri"/>
              <a:ea typeface="Calibri"/>
              <a:cs typeface="Calibri"/>
              <a:sym typeface="Calibri"/>
            </a:endParaRPr>
          </a:p>
        </p:txBody>
      </p:sp>
      <p:pic>
        <p:nvPicPr>
          <p:cNvPr id="251" name="Google Shape;251;g27c77364047_1_132"/>
          <p:cNvPicPr preferRelativeResize="0"/>
          <p:nvPr/>
        </p:nvPicPr>
        <p:blipFill>
          <a:blip r:embed="rId6">
            <a:alphaModFix/>
          </a:blip>
          <a:stretch>
            <a:fillRect/>
          </a:stretch>
        </p:blipFill>
        <p:spPr>
          <a:xfrm>
            <a:off x="862775" y="4686076"/>
            <a:ext cx="7315200" cy="80975"/>
          </a:xfrm>
          <a:prstGeom prst="rect">
            <a:avLst/>
          </a:prstGeom>
          <a:noFill/>
          <a:ln>
            <a:noFill/>
          </a:ln>
        </p:spPr>
      </p:pic>
      <p:pic>
        <p:nvPicPr>
          <p:cNvPr id="252" name="Google Shape;252;g27c77364047_1_132"/>
          <p:cNvPicPr preferRelativeResize="0"/>
          <p:nvPr/>
        </p:nvPicPr>
        <p:blipFill>
          <a:blip r:embed="rId7">
            <a:alphaModFix/>
          </a:blip>
          <a:stretch>
            <a:fillRect/>
          </a:stretch>
        </p:blipFill>
        <p:spPr>
          <a:xfrm>
            <a:off x="791325" y="4147225"/>
            <a:ext cx="7315200" cy="538859"/>
          </a:xfrm>
          <a:prstGeom prst="rect">
            <a:avLst/>
          </a:prstGeom>
          <a:noFill/>
          <a:ln>
            <a:noFill/>
          </a:ln>
        </p:spPr>
      </p:pic>
      <p:pic>
        <p:nvPicPr>
          <p:cNvPr id="253" name="Google Shape;253;g27c77364047_1_132"/>
          <p:cNvPicPr preferRelativeResize="0"/>
          <p:nvPr/>
        </p:nvPicPr>
        <p:blipFill>
          <a:blip r:embed="rId8">
            <a:alphaModFix/>
          </a:blip>
          <a:stretch>
            <a:fillRect/>
          </a:stretch>
        </p:blipFill>
        <p:spPr>
          <a:xfrm>
            <a:off x="813525" y="4489913"/>
            <a:ext cx="7315200" cy="277146"/>
          </a:xfrm>
          <a:prstGeom prst="rect">
            <a:avLst/>
          </a:prstGeom>
          <a:noFill/>
          <a:ln>
            <a:noFill/>
          </a:ln>
        </p:spPr>
      </p:pic>
      <p:sp>
        <p:nvSpPr>
          <p:cNvPr id="254" name="Google Shape;254;g27c77364047_1_132"/>
          <p:cNvSpPr txBox="1"/>
          <p:nvPr/>
        </p:nvSpPr>
        <p:spPr>
          <a:xfrm>
            <a:off x="661125" y="4428375"/>
            <a:ext cx="762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latin typeface="Nunito"/>
                <a:ea typeface="Nunito"/>
                <a:cs typeface="Nunito"/>
                <a:sym typeface="Nunito"/>
              </a:rPr>
              <a:t>10               15               20               25              30               35               40               45               50</a:t>
            </a:r>
            <a:endParaRPr>
              <a:latin typeface="Nunito"/>
              <a:ea typeface="Nunito"/>
              <a:cs typeface="Nunito"/>
              <a:sym typeface="Nuni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27c77364047_1_141"/>
          <p:cNvSpPr txBox="1"/>
          <p:nvPr/>
        </p:nvSpPr>
        <p:spPr>
          <a:xfrm>
            <a:off x="31287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3000">
                <a:solidFill>
                  <a:srgbClr val="423B71"/>
                </a:solidFill>
                <a:latin typeface="Calibri"/>
                <a:ea typeface="Calibri"/>
                <a:cs typeface="Calibri"/>
                <a:sym typeface="Calibri"/>
              </a:rPr>
              <a:t>Actividad 2</a:t>
            </a:r>
            <a:endParaRPr b="1" i="0" sz="3000" u="none" cap="none" strike="noStrike">
              <a:solidFill>
                <a:srgbClr val="423B71"/>
              </a:solidFill>
              <a:latin typeface="Calibri"/>
              <a:ea typeface="Calibri"/>
              <a:cs typeface="Calibri"/>
              <a:sym typeface="Calibri"/>
            </a:endParaRPr>
          </a:p>
        </p:txBody>
      </p:sp>
      <p:sp>
        <p:nvSpPr>
          <p:cNvPr id="260" name="Google Shape;260;g27c77364047_1_141"/>
          <p:cNvSpPr txBox="1"/>
          <p:nvPr/>
        </p:nvSpPr>
        <p:spPr>
          <a:xfrm>
            <a:off x="312875" y="1300575"/>
            <a:ext cx="7715400" cy="3386400"/>
          </a:xfrm>
          <a:prstGeom prst="rect">
            <a:avLst/>
          </a:prstGeom>
          <a:noFill/>
          <a:ln>
            <a:noFill/>
          </a:ln>
        </p:spPr>
        <p:txBody>
          <a:bodyPr anchorCtr="0" anchor="t" bIns="91425" lIns="91425" spcFirstLastPara="1" rIns="91425" wrap="square" tIns="91425">
            <a:spAutoFit/>
          </a:bodyPr>
          <a:lstStyle/>
          <a:p>
            <a:pPr indent="-330200" lvl="0" marL="269999" rtl="0" algn="just">
              <a:spcBef>
                <a:spcPts val="0"/>
              </a:spcBef>
              <a:spcAft>
                <a:spcPts val="0"/>
              </a:spcAft>
              <a:buClr>
                <a:schemeClr val="dk1"/>
              </a:buClr>
              <a:buSzPts val="1600"/>
              <a:buFont typeface="Calibri"/>
              <a:buAutoNum type="arabicPeriod"/>
            </a:pPr>
            <a:r>
              <a:rPr lang="es" sz="1600">
                <a:solidFill>
                  <a:schemeClr val="dk1"/>
                </a:solidFill>
                <a:latin typeface="Calibri"/>
                <a:ea typeface="Calibri"/>
                <a:cs typeface="Calibri"/>
                <a:sym typeface="Calibri"/>
              </a:rPr>
              <a:t>Determina el valor del primer, segundo y tercer cuartil, además del valor mínimo y máximo para cada una de estas décadas y completa la tabla.</a:t>
            </a:r>
            <a:br>
              <a:rPr lang="es" sz="1600">
                <a:solidFill>
                  <a:schemeClr val="dk1"/>
                </a:solidFill>
                <a:latin typeface="Calibri"/>
                <a:ea typeface="Calibri"/>
                <a:cs typeface="Calibri"/>
                <a:sym typeface="Calibri"/>
              </a:rPr>
            </a:br>
            <a:br>
              <a:rPr lang="es" sz="1600">
                <a:solidFill>
                  <a:schemeClr val="dk1"/>
                </a:solidFill>
                <a:latin typeface="Calibri"/>
                <a:ea typeface="Calibri"/>
                <a:cs typeface="Calibri"/>
                <a:sym typeface="Calibri"/>
              </a:rPr>
            </a:br>
            <a:br>
              <a:rPr lang="es" sz="1600">
                <a:solidFill>
                  <a:schemeClr val="dk1"/>
                </a:solidFill>
                <a:latin typeface="Calibri"/>
                <a:ea typeface="Calibri"/>
                <a:cs typeface="Calibri"/>
                <a:sym typeface="Calibri"/>
              </a:rPr>
            </a:br>
            <a:br>
              <a:rPr lang="es" sz="1600">
                <a:solidFill>
                  <a:schemeClr val="dk1"/>
                </a:solidFill>
                <a:latin typeface="Calibri"/>
                <a:ea typeface="Calibri"/>
                <a:cs typeface="Calibri"/>
                <a:sym typeface="Calibri"/>
              </a:rPr>
            </a:br>
            <a:br>
              <a:rPr lang="es" sz="1600">
                <a:solidFill>
                  <a:schemeClr val="dk1"/>
                </a:solidFill>
                <a:latin typeface="Calibri"/>
                <a:ea typeface="Calibri"/>
                <a:cs typeface="Calibri"/>
                <a:sym typeface="Calibri"/>
              </a:rPr>
            </a:br>
            <a:br>
              <a:rPr lang="es" sz="1600">
                <a:solidFill>
                  <a:schemeClr val="dk1"/>
                </a:solidFill>
                <a:latin typeface="Calibri"/>
                <a:ea typeface="Calibri"/>
                <a:cs typeface="Calibri"/>
                <a:sym typeface="Calibri"/>
              </a:rPr>
            </a:br>
            <a:br>
              <a:rPr lang="es" sz="1600">
                <a:solidFill>
                  <a:schemeClr val="dk1"/>
                </a:solidFill>
                <a:latin typeface="Calibri"/>
                <a:ea typeface="Calibri"/>
                <a:cs typeface="Calibri"/>
                <a:sym typeface="Calibri"/>
              </a:rPr>
            </a:br>
            <a:br>
              <a:rPr lang="es" sz="1600">
                <a:solidFill>
                  <a:schemeClr val="dk1"/>
                </a:solidFill>
                <a:latin typeface="Calibri"/>
                <a:ea typeface="Calibri"/>
                <a:cs typeface="Calibri"/>
                <a:sym typeface="Calibri"/>
              </a:rPr>
            </a:br>
            <a:br>
              <a:rPr lang="es"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a:p>
            <a:pPr indent="-330200" lvl="0" marL="269999" rtl="0" algn="just">
              <a:spcBef>
                <a:spcPts val="0"/>
              </a:spcBef>
              <a:spcAft>
                <a:spcPts val="0"/>
              </a:spcAft>
              <a:buClr>
                <a:schemeClr val="dk1"/>
              </a:buClr>
              <a:buSzPts val="1600"/>
              <a:buFont typeface="Calibri"/>
              <a:buAutoNum type="arabicPeriod"/>
            </a:pPr>
            <a:r>
              <a:rPr lang="es" sz="1600">
                <a:solidFill>
                  <a:schemeClr val="dk1"/>
                </a:solidFill>
                <a:latin typeface="Calibri"/>
                <a:ea typeface="Calibri"/>
                <a:cs typeface="Calibri"/>
                <a:sym typeface="Calibri"/>
              </a:rPr>
              <a:t>Dibuja el diagrama de cajón correspondiente a cada década en la parte superior de los gráficos anteriores. </a:t>
            </a:r>
            <a:endParaRPr sz="1600">
              <a:solidFill>
                <a:schemeClr val="dk1"/>
              </a:solidFill>
              <a:latin typeface="Calibri"/>
              <a:ea typeface="Calibri"/>
              <a:cs typeface="Calibri"/>
              <a:sym typeface="Calibri"/>
            </a:endParaRPr>
          </a:p>
        </p:txBody>
      </p:sp>
      <p:graphicFrame>
        <p:nvGraphicFramePr>
          <p:cNvPr id="261" name="Google Shape;261;g27c77364047_1_141"/>
          <p:cNvGraphicFramePr/>
          <p:nvPr/>
        </p:nvGraphicFramePr>
        <p:xfrm>
          <a:off x="1840025" y="2045375"/>
          <a:ext cx="3000000" cy="3000000"/>
        </p:xfrm>
        <a:graphic>
          <a:graphicData uri="http://schemas.openxmlformats.org/drawingml/2006/table">
            <a:tbl>
              <a:tblPr>
                <a:noFill/>
                <a:tableStyleId>{9069BA3A-8987-46C4-A94F-036C1DFDFFFC}</a:tableStyleId>
              </a:tblPr>
              <a:tblGrid>
                <a:gridCol w="1781175"/>
                <a:gridCol w="1781175"/>
                <a:gridCol w="1657350"/>
              </a:tblGrid>
              <a:tr h="12700">
                <a:tc>
                  <a:txBody>
                    <a:bodyPr/>
                    <a:lstStyle/>
                    <a:p>
                      <a:pPr indent="0" lvl="0" marL="0" rtl="0" algn="ctr">
                        <a:spcBef>
                          <a:spcPts val="0"/>
                        </a:spcBef>
                        <a:spcAft>
                          <a:spcPts val="0"/>
                        </a:spcAft>
                        <a:buNone/>
                      </a:pPr>
                      <a:r>
                        <a:t/>
                      </a:r>
                      <a:endParaRPr sz="1100">
                        <a:latin typeface="Calibri"/>
                        <a:ea typeface="Calibri"/>
                        <a:cs typeface="Calibri"/>
                        <a:sym typeface="Calibri"/>
                      </a:endParaRPr>
                    </a:p>
                  </a:txBody>
                  <a:tcPr marT="63500" marB="63500" marR="63500" marL="63500">
                    <a:lnL cap="flat" cmpd="sng" w="19050">
                      <a:solidFill>
                        <a:srgbClr val="7FB59B"/>
                      </a:solidFill>
                      <a:prstDash val="solid"/>
                      <a:round/>
                      <a:headEnd len="sm" w="sm" type="none"/>
                      <a:tailEnd len="sm" w="sm" type="none"/>
                    </a:lnL>
                    <a:lnR cap="flat" cmpd="sng" w="19050">
                      <a:solidFill>
                        <a:srgbClr val="7FB59B"/>
                      </a:solidFill>
                      <a:prstDash val="solid"/>
                      <a:round/>
                      <a:headEnd len="sm" w="sm" type="none"/>
                      <a:tailEnd len="sm" w="sm" type="none"/>
                    </a:lnR>
                    <a:lnT cap="flat" cmpd="sng" w="19050">
                      <a:solidFill>
                        <a:srgbClr val="7FB59B"/>
                      </a:solidFill>
                      <a:prstDash val="solid"/>
                      <a:round/>
                      <a:headEnd len="sm" w="sm" type="none"/>
                      <a:tailEnd len="sm" w="sm" type="none"/>
                    </a:lnT>
                    <a:lnB cap="flat" cmpd="sng" w="19050">
                      <a:solidFill>
                        <a:srgbClr val="7FB59B"/>
                      </a:solidFill>
                      <a:prstDash val="solid"/>
                      <a:round/>
                      <a:headEnd len="sm" w="sm" type="none"/>
                      <a:tailEnd len="sm" w="sm" type="none"/>
                    </a:lnB>
                    <a:solidFill>
                      <a:srgbClr val="C0E2D7"/>
                    </a:solidFill>
                  </a:tcPr>
                </a:tc>
                <a:tc>
                  <a:txBody>
                    <a:bodyPr/>
                    <a:lstStyle/>
                    <a:p>
                      <a:pPr indent="0" lvl="0" marL="0" rtl="0" algn="ctr">
                        <a:spcBef>
                          <a:spcPts val="0"/>
                        </a:spcBef>
                        <a:spcAft>
                          <a:spcPts val="0"/>
                        </a:spcAft>
                        <a:buNone/>
                      </a:pPr>
                      <a:r>
                        <a:rPr lang="es" sz="1100">
                          <a:latin typeface="Calibri"/>
                          <a:ea typeface="Calibri"/>
                          <a:cs typeface="Calibri"/>
                          <a:sym typeface="Calibri"/>
                        </a:rPr>
                        <a:t>Década de los 2000</a:t>
                      </a:r>
                      <a:endParaRPr sz="1100">
                        <a:latin typeface="Calibri"/>
                        <a:ea typeface="Calibri"/>
                        <a:cs typeface="Calibri"/>
                        <a:sym typeface="Calibri"/>
                      </a:endParaRPr>
                    </a:p>
                  </a:txBody>
                  <a:tcPr marT="63500" marB="63500" marR="63500" marL="63500">
                    <a:lnL cap="flat" cmpd="sng" w="19050">
                      <a:solidFill>
                        <a:srgbClr val="7FB59B"/>
                      </a:solidFill>
                      <a:prstDash val="solid"/>
                      <a:round/>
                      <a:headEnd len="sm" w="sm" type="none"/>
                      <a:tailEnd len="sm" w="sm" type="none"/>
                    </a:lnL>
                    <a:lnR cap="flat" cmpd="sng" w="19050">
                      <a:solidFill>
                        <a:srgbClr val="7FB59B"/>
                      </a:solidFill>
                      <a:prstDash val="solid"/>
                      <a:round/>
                      <a:headEnd len="sm" w="sm" type="none"/>
                      <a:tailEnd len="sm" w="sm" type="none"/>
                    </a:lnR>
                    <a:lnT cap="flat" cmpd="sng" w="19050">
                      <a:solidFill>
                        <a:srgbClr val="7FB59B"/>
                      </a:solidFill>
                      <a:prstDash val="solid"/>
                      <a:round/>
                      <a:headEnd len="sm" w="sm" type="none"/>
                      <a:tailEnd len="sm" w="sm" type="none"/>
                    </a:lnT>
                    <a:lnB cap="flat" cmpd="sng" w="19050">
                      <a:solidFill>
                        <a:srgbClr val="7FB59B"/>
                      </a:solidFill>
                      <a:prstDash val="solid"/>
                      <a:round/>
                      <a:headEnd len="sm" w="sm" type="none"/>
                      <a:tailEnd len="sm" w="sm" type="none"/>
                    </a:lnB>
                    <a:solidFill>
                      <a:srgbClr val="C0E2D7"/>
                    </a:solidFill>
                  </a:tcPr>
                </a:tc>
                <a:tc>
                  <a:txBody>
                    <a:bodyPr/>
                    <a:lstStyle/>
                    <a:p>
                      <a:pPr indent="0" lvl="0" marL="0" rtl="0" algn="ctr">
                        <a:spcBef>
                          <a:spcPts val="0"/>
                        </a:spcBef>
                        <a:spcAft>
                          <a:spcPts val="0"/>
                        </a:spcAft>
                        <a:buNone/>
                      </a:pPr>
                      <a:r>
                        <a:rPr lang="es" sz="1100">
                          <a:latin typeface="Calibri"/>
                          <a:ea typeface="Calibri"/>
                          <a:cs typeface="Calibri"/>
                          <a:sym typeface="Calibri"/>
                        </a:rPr>
                        <a:t>Década de los 2010</a:t>
                      </a:r>
                      <a:endParaRPr sz="1100">
                        <a:latin typeface="Calibri"/>
                        <a:ea typeface="Calibri"/>
                        <a:cs typeface="Calibri"/>
                        <a:sym typeface="Calibri"/>
                      </a:endParaRPr>
                    </a:p>
                  </a:txBody>
                  <a:tcPr marT="63500" marB="63500" marR="63500" marL="63500">
                    <a:lnL cap="flat" cmpd="sng" w="19050">
                      <a:solidFill>
                        <a:srgbClr val="7FB59B"/>
                      </a:solidFill>
                      <a:prstDash val="solid"/>
                      <a:round/>
                      <a:headEnd len="sm" w="sm" type="none"/>
                      <a:tailEnd len="sm" w="sm" type="none"/>
                    </a:lnL>
                    <a:lnR cap="flat" cmpd="sng" w="19050">
                      <a:solidFill>
                        <a:srgbClr val="7FB59B"/>
                      </a:solidFill>
                      <a:prstDash val="solid"/>
                      <a:round/>
                      <a:headEnd len="sm" w="sm" type="none"/>
                      <a:tailEnd len="sm" w="sm" type="none"/>
                    </a:lnR>
                    <a:lnT cap="flat" cmpd="sng" w="19050">
                      <a:solidFill>
                        <a:srgbClr val="7FB59B"/>
                      </a:solidFill>
                      <a:prstDash val="solid"/>
                      <a:round/>
                      <a:headEnd len="sm" w="sm" type="none"/>
                      <a:tailEnd len="sm" w="sm" type="none"/>
                    </a:lnT>
                    <a:lnB cap="flat" cmpd="sng" w="19050">
                      <a:solidFill>
                        <a:srgbClr val="7FB59B"/>
                      </a:solidFill>
                      <a:prstDash val="solid"/>
                      <a:round/>
                      <a:headEnd len="sm" w="sm" type="none"/>
                      <a:tailEnd len="sm" w="sm" type="none"/>
                    </a:lnB>
                    <a:solidFill>
                      <a:srgbClr val="C0E2D7"/>
                    </a:solidFill>
                  </a:tcPr>
                </a:tc>
              </a:tr>
              <a:tr h="12700">
                <a:tc>
                  <a:txBody>
                    <a:bodyPr/>
                    <a:lstStyle/>
                    <a:p>
                      <a:pPr indent="0" lvl="0" marL="0" rtl="0" algn="ctr">
                        <a:spcBef>
                          <a:spcPts val="0"/>
                        </a:spcBef>
                        <a:spcAft>
                          <a:spcPts val="0"/>
                        </a:spcAft>
                        <a:buNone/>
                      </a:pPr>
                      <a:r>
                        <a:rPr lang="es" sz="1100">
                          <a:latin typeface="Calibri"/>
                          <a:ea typeface="Calibri"/>
                          <a:cs typeface="Calibri"/>
                          <a:sym typeface="Calibri"/>
                        </a:rPr>
                        <a:t>Mínimo</a:t>
                      </a:r>
                      <a:endParaRPr sz="1100">
                        <a:latin typeface="Calibri"/>
                        <a:ea typeface="Calibri"/>
                        <a:cs typeface="Calibri"/>
                        <a:sym typeface="Calibri"/>
                      </a:endParaRPr>
                    </a:p>
                  </a:txBody>
                  <a:tcPr marT="63500" marB="63500" marR="63500" marL="63500">
                    <a:lnL cap="flat" cmpd="sng" w="19050">
                      <a:solidFill>
                        <a:srgbClr val="00B050"/>
                      </a:solidFill>
                      <a:prstDash val="solid"/>
                      <a:round/>
                      <a:headEnd len="sm" w="sm" type="none"/>
                      <a:tailEnd len="sm" w="sm" type="none"/>
                    </a:lnL>
                    <a:lnR cap="flat" cmpd="sng" w="19050">
                      <a:solidFill>
                        <a:srgbClr val="00B050"/>
                      </a:solidFill>
                      <a:prstDash val="solid"/>
                      <a:round/>
                      <a:headEnd len="sm" w="sm" type="none"/>
                      <a:tailEnd len="sm" w="sm" type="none"/>
                    </a:lnR>
                    <a:lnT cap="flat" cmpd="sng" w="19050">
                      <a:solidFill>
                        <a:srgbClr val="7FB59B"/>
                      </a:solidFill>
                      <a:prstDash val="solid"/>
                      <a:round/>
                      <a:headEnd len="sm" w="sm" type="none"/>
                      <a:tailEnd len="sm" w="sm" type="none"/>
                    </a:lnT>
                    <a:lnB cap="flat" cmpd="sng" w="19050">
                      <a:solidFill>
                        <a:srgbClr val="7FB59B"/>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Calibri"/>
                        <a:ea typeface="Calibri"/>
                        <a:cs typeface="Calibri"/>
                        <a:sym typeface="Calibri"/>
                      </a:endParaRPr>
                    </a:p>
                  </a:txBody>
                  <a:tcPr marT="63500" marB="63500" marR="63500" marL="63500">
                    <a:lnL cap="flat" cmpd="sng" w="19050">
                      <a:solidFill>
                        <a:srgbClr val="00B050"/>
                      </a:solidFill>
                      <a:prstDash val="solid"/>
                      <a:round/>
                      <a:headEnd len="sm" w="sm" type="none"/>
                      <a:tailEnd len="sm" w="sm" type="none"/>
                    </a:lnL>
                    <a:lnR cap="flat" cmpd="sng" w="19050">
                      <a:solidFill>
                        <a:srgbClr val="7FB59B"/>
                      </a:solidFill>
                      <a:prstDash val="solid"/>
                      <a:round/>
                      <a:headEnd len="sm" w="sm" type="none"/>
                      <a:tailEnd len="sm" w="sm" type="none"/>
                    </a:lnR>
                    <a:lnT cap="flat" cmpd="sng" w="19050">
                      <a:solidFill>
                        <a:srgbClr val="7FB59B"/>
                      </a:solidFill>
                      <a:prstDash val="solid"/>
                      <a:round/>
                      <a:headEnd len="sm" w="sm" type="none"/>
                      <a:tailEnd len="sm" w="sm" type="none"/>
                    </a:lnT>
                    <a:lnB cap="flat" cmpd="sng" w="19050">
                      <a:solidFill>
                        <a:srgbClr val="7FB59B"/>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Calibri"/>
                        <a:ea typeface="Calibri"/>
                        <a:cs typeface="Calibri"/>
                        <a:sym typeface="Calibri"/>
                      </a:endParaRPr>
                    </a:p>
                  </a:txBody>
                  <a:tcPr marT="63500" marB="63500" marR="63500" marL="63500">
                    <a:lnL cap="flat" cmpd="sng" w="19050">
                      <a:solidFill>
                        <a:srgbClr val="7FB59B"/>
                      </a:solidFill>
                      <a:prstDash val="solid"/>
                      <a:round/>
                      <a:headEnd len="sm" w="sm" type="none"/>
                      <a:tailEnd len="sm" w="sm" type="none"/>
                    </a:lnL>
                    <a:lnR cap="flat" cmpd="sng" w="19050">
                      <a:solidFill>
                        <a:srgbClr val="7FB59B"/>
                      </a:solidFill>
                      <a:prstDash val="solid"/>
                      <a:round/>
                      <a:headEnd len="sm" w="sm" type="none"/>
                      <a:tailEnd len="sm" w="sm" type="none"/>
                    </a:lnR>
                    <a:lnT cap="flat" cmpd="sng" w="19050">
                      <a:solidFill>
                        <a:srgbClr val="7FB59B"/>
                      </a:solidFill>
                      <a:prstDash val="solid"/>
                      <a:round/>
                      <a:headEnd len="sm" w="sm" type="none"/>
                      <a:tailEnd len="sm" w="sm" type="none"/>
                    </a:lnT>
                    <a:lnB cap="flat" cmpd="sng" w="19050">
                      <a:solidFill>
                        <a:srgbClr val="7FB59B"/>
                      </a:solidFill>
                      <a:prstDash val="solid"/>
                      <a:round/>
                      <a:headEnd len="sm" w="sm" type="none"/>
                      <a:tailEnd len="sm" w="sm" type="none"/>
                    </a:lnB>
                  </a:tcPr>
                </a:tc>
              </a:tr>
              <a:tr h="12700">
                <a:tc>
                  <a:txBody>
                    <a:bodyPr/>
                    <a:lstStyle/>
                    <a:p>
                      <a:pPr indent="0" lvl="0" marL="0" rtl="0" algn="ctr">
                        <a:spcBef>
                          <a:spcPts val="0"/>
                        </a:spcBef>
                        <a:spcAft>
                          <a:spcPts val="0"/>
                        </a:spcAft>
                        <a:buNone/>
                      </a:pPr>
                      <a:r>
                        <a:rPr lang="es" sz="1100">
                          <a:latin typeface="Calibri"/>
                          <a:ea typeface="Calibri"/>
                          <a:cs typeface="Calibri"/>
                          <a:sym typeface="Calibri"/>
                        </a:rPr>
                        <a:t>Primer cuartil</a:t>
                      </a:r>
                      <a:endParaRPr sz="1100">
                        <a:latin typeface="Calibri"/>
                        <a:ea typeface="Calibri"/>
                        <a:cs typeface="Calibri"/>
                        <a:sym typeface="Calibri"/>
                      </a:endParaRPr>
                    </a:p>
                  </a:txBody>
                  <a:tcPr marT="63500" marB="63500" marR="63500" marL="63500">
                    <a:lnL cap="flat" cmpd="sng" w="19050">
                      <a:solidFill>
                        <a:srgbClr val="00B050"/>
                      </a:solidFill>
                      <a:prstDash val="solid"/>
                      <a:round/>
                      <a:headEnd len="sm" w="sm" type="none"/>
                      <a:tailEnd len="sm" w="sm" type="none"/>
                    </a:lnL>
                    <a:lnR cap="flat" cmpd="sng" w="19050">
                      <a:solidFill>
                        <a:srgbClr val="00B050"/>
                      </a:solidFill>
                      <a:prstDash val="solid"/>
                      <a:round/>
                      <a:headEnd len="sm" w="sm" type="none"/>
                      <a:tailEnd len="sm" w="sm" type="none"/>
                    </a:lnR>
                    <a:lnT cap="flat" cmpd="sng" w="19050">
                      <a:solidFill>
                        <a:srgbClr val="7FB59B"/>
                      </a:solidFill>
                      <a:prstDash val="solid"/>
                      <a:round/>
                      <a:headEnd len="sm" w="sm" type="none"/>
                      <a:tailEnd len="sm" w="sm" type="none"/>
                    </a:lnT>
                    <a:lnB cap="flat" cmpd="sng" w="19050">
                      <a:solidFill>
                        <a:srgbClr val="7FB59B"/>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Calibri"/>
                        <a:ea typeface="Calibri"/>
                        <a:cs typeface="Calibri"/>
                        <a:sym typeface="Calibri"/>
                      </a:endParaRPr>
                    </a:p>
                  </a:txBody>
                  <a:tcPr marT="63500" marB="63500" marR="63500" marL="63500">
                    <a:lnL cap="flat" cmpd="sng" w="19050">
                      <a:solidFill>
                        <a:srgbClr val="00B050"/>
                      </a:solidFill>
                      <a:prstDash val="solid"/>
                      <a:round/>
                      <a:headEnd len="sm" w="sm" type="none"/>
                      <a:tailEnd len="sm" w="sm" type="none"/>
                    </a:lnL>
                    <a:lnR cap="flat" cmpd="sng" w="19050">
                      <a:solidFill>
                        <a:srgbClr val="7FB59B"/>
                      </a:solidFill>
                      <a:prstDash val="solid"/>
                      <a:round/>
                      <a:headEnd len="sm" w="sm" type="none"/>
                      <a:tailEnd len="sm" w="sm" type="none"/>
                    </a:lnR>
                    <a:lnT cap="flat" cmpd="sng" w="19050">
                      <a:solidFill>
                        <a:srgbClr val="7FB59B"/>
                      </a:solidFill>
                      <a:prstDash val="solid"/>
                      <a:round/>
                      <a:headEnd len="sm" w="sm" type="none"/>
                      <a:tailEnd len="sm" w="sm" type="none"/>
                    </a:lnT>
                    <a:lnB cap="flat" cmpd="sng" w="19050">
                      <a:solidFill>
                        <a:srgbClr val="7FB59B"/>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Calibri"/>
                        <a:ea typeface="Calibri"/>
                        <a:cs typeface="Calibri"/>
                        <a:sym typeface="Calibri"/>
                      </a:endParaRPr>
                    </a:p>
                  </a:txBody>
                  <a:tcPr marT="63500" marB="63500" marR="63500" marL="63500">
                    <a:lnL cap="flat" cmpd="sng" w="19050">
                      <a:solidFill>
                        <a:srgbClr val="7FB59B"/>
                      </a:solidFill>
                      <a:prstDash val="solid"/>
                      <a:round/>
                      <a:headEnd len="sm" w="sm" type="none"/>
                      <a:tailEnd len="sm" w="sm" type="none"/>
                    </a:lnL>
                    <a:lnR cap="flat" cmpd="sng" w="19050">
                      <a:solidFill>
                        <a:srgbClr val="7FB59B"/>
                      </a:solidFill>
                      <a:prstDash val="solid"/>
                      <a:round/>
                      <a:headEnd len="sm" w="sm" type="none"/>
                      <a:tailEnd len="sm" w="sm" type="none"/>
                    </a:lnR>
                    <a:lnT cap="flat" cmpd="sng" w="19050">
                      <a:solidFill>
                        <a:srgbClr val="7FB59B"/>
                      </a:solidFill>
                      <a:prstDash val="solid"/>
                      <a:round/>
                      <a:headEnd len="sm" w="sm" type="none"/>
                      <a:tailEnd len="sm" w="sm" type="none"/>
                    </a:lnT>
                    <a:lnB cap="flat" cmpd="sng" w="19050">
                      <a:solidFill>
                        <a:srgbClr val="7FB59B"/>
                      </a:solidFill>
                      <a:prstDash val="solid"/>
                      <a:round/>
                      <a:headEnd len="sm" w="sm" type="none"/>
                      <a:tailEnd len="sm" w="sm" type="none"/>
                    </a:lnB>
                  </a:tcPr>
                </a:tc>
              </a:tr>
              <a:tr h="12700">
                <a:tc>
                  <a:txBody>
                    <a:bodyPr/>
                    <a:lstStyle/>
                    <a:p>
                      <a:pPr indent="0" lvl="0" marL="0" rtl="0" algn="ctr">
                        <a:spcBef>
                          <a:spcPts val="0"/>
                        </a:spcBef>
                        <a:spcAft>
                          <a:spcPts val="0"/>
                        </a:spcAft>
                        <a:buNone/>
                      </a:pPr>
                      <a:r>
                        <a:rPr lang="es" sz="1100">
                          <a:latin typeface="Calibri"/>
                          <a:ea typeface="Calibri"/>
                          <a:cs typeface="Calibri"/>
                          <a:sym typeface="Calibri"/>
                        </a:rPr>
                        <a:t>Segundo cuartil</a:t>
                      </a:r>
                      <a:endParaRPr sz="1100">
                        <a:latin typeface="Calibri"/>
                        <a:ea typeface="Calibri"/>
                        <a:cs typeface="Calibri"/>
                        <a:sym typeface="Calibri"/>
                      </a:endParaRPr>
                    </a:p>
                  </a:txBody>
                  <a:tcPr marT="63500" marB="63500" marR="63500" marL="63500">
                    <a:lnL cap="flat" cmpd="sng" w="19050">
                      <a:solidFill>
                        <a:srgbClr val="00B050"/>
                      </a:solidFill>
                      <a:prstDash val="solid"/>
                      <a:round/>
                      <a:headEnd len="sm" w="sm" type="none"/>
                      <a:tailEnd len="sm" w="sm" type="none"/>
                    </a:lnL>
                    <a:lnR cap="flat" cmpd="sng" w="19050">
                      <a:solidFill>
                        <a:srgbClr val="00B050"/>
                      </a:solidFill>
                      <a:prstDash val="solid"/>
                      <a:round/>
                      <a:headEnd len="sm" w="sm" type="none"/>
                      <a:tailEnd len="sm" w="sm" type="none"/>
                    </a:lnR>
                    <a:lnT cap="flat" cmpd="sng" w="19050">
                      <a:solidFill>
                        <a:srgbClr val="7FB59B"/>
                      </a:solidFill>
                      <a:prstDash val="solid"/>
                      <a:round/>
                      <a:headEnd len="sm" w="sm" type="none"/>
                      <a:tailEnd len="sm" w="sm" type="none"/>
                    </a:lnT>
                    <a:lnB cap="flat" cmpd="sng" w="19050">
                      <a:solidFill>
                        <a:srgbClr val="7FB59B"/>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Calibri"/>
                        <a:ea typeface="Calibri"/>
                        <a:cs typeface="Calibri"/>
                        <a:sym typeface="Calibri"/>
                      </a:endParaRPr>
                    </a:p>
                  </a:txBody>
                  <a:tcPr marT="63500" marB="63500" marR="63500" marL="63500">
                    <a:lnL cap="flat" cmpd="sng" w="19050">
                      <a:solidFill>
                        <a:srgbClr val="00B050"/>
                      </a:solidFill>
                      <a:prstDash val="solid"/>
                      <a:round/>
                      <a:headEnd len="sm" w="sm" type="none"/>
                      <a:tailEnd len="sm" w="sm" type="none"/>
                    </a:lnL>
                    <a:lnR cap="flat" cmpd="sng" w="19050">
                      <a:solidFill>
                        <a:srgbClr val="7FB59B"/>
                      </a:solidFill>
                      <a:prstDash val="solid"/>
                      <a:round/>
                      <a:headEnd len="sm" w="sm" type="none"/>
                      <a:tailEnd len="sm" w="sm" type="none"/>
                    </a:lnR>
                    <a:lnT cap="flat" cmpd="sng" w="19050">
                      <a:solidFill>
                        <a:srgbClr val="7FB59B"/>
                      </a:solidFill>
                      <a:prstDash val="solid"/>
                      <a:round/>
                      <a:headEnd len="sm" w="sm" type="none"/>
                      <a:tailEnd len="sm" w="sm" type="none"/>
                    </a:lnT>
                    <a:lnB cap="flat" cmpd="sng" w="19050">
                      <a:solidFill>
                        <a:srgbClr val="7FB59B"/>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Calibri"/>
                        <a:ea typeface="Calibri"/>
                        <a:cs typeface="Calibri"/>
                        <a:sym typeface="Calibri"/>
                      </a:endParaRPr>
                    </a:p>
                  </a:txBody>
                  <a:tcPr marT="63500" marB="63500" marR="63500" marL="63500">
                    <a:lnL cap="flat" cmpd="sng" w="19050">
                      <a:solidFill>
                        <a:srgbClr val="7FB59B"/>
                      </a:solidFill>
                      <a:prstDash val="solid"/>
                      <a:round/>
                      <a:headEnd len="sm" w="sm" type="none"/>
                      <a:tailEnd len="sm" w="sm" type="none"/>
                    </a:lnL>
                    <a:lnR cap="flat" cmpd="sng" w="19050">
                      <a:solidFill>
                        <a:srgbClr val="7FB59B"/>
                      </a:solidFill>
                      <a:prstDash val="solid"/>
                      <a:round/>
                      <a:headEnd len="sm" w="sm" type="none"/>
                      <a:tailEnd len="sm" w="sm" type="none"/>
                    </a:lnR>
                    <a:lnT cap="flat" cmpd="sng" w="19050">
                      <a:solidFill>
                        <a:srgbClr val="7FB59B"/>
                      </a:solidFill>
                      <a:prstDash val="solid"/>
                      <a:round/>
                      <a:headEnd len="sm" w="sm" type="none"/>
                      <a:tailEnd len="sm" w="sm" type="none"/>
                    </a:lnT>
                    <a:lnB cap="flat" cmpd="sng" w="19050">
                      <a:solidFill>
                        <a:srgbClr val="7FB59B"/>
                      </a:solidFill>
                      <a:prstDash val="solid"/>
                      <a:round/>
                      <a:headEnd len="sm" w="sm" type="none"/>
                      <a:tailEnd len="sm" w="sm" type="none"/>
                    </a:lnB>
                  </a:tcPr>
                </a:tc>
              </a:tr>
              <a:tr h="12700">
                <a:tc>
                  <a:txBody>
                    <a:bodyPr/>
                    <a:lstStyle/>
                    <a:p>
                      <a:pPr indent="0" lvl="0" marL="0" rtl="0" algn="ctr">
                        <a:spcBef>
                          <a:spcPts val="0"/>
                        </a:spcBef>
                        <a:spcAft>
                          <a:spcPts val="0"/>
                        </a:spcAft>
                        <a:buNone/>
                      </a:pPr>
                      <a:r>
                        <a:rPr lang="es" sz="1100">
                          <a:latin typeface="Calibri"/>
                          <a:ea typeface="Calibri"/>
                          <a:cs typeface="Calibri"/>
                          <a:sym typeface="Calibri"/>
                        </a:rPr>
                        <a:t>Tercer cuartil</a:t>
                      </a:r>
                      <a:endParaRPr sz="1100">
                        <a:latin typeface="Calibri"/>
                        <a:ea typeface="Calibri"/>
                        <a:cs typeface="Calibri"/>
                        <a:sym typeface="Calibri"/>
                      </a:endParaRPr>
                    </a:p>
                  </a:txBody>
                  <a:tcPr marT="63500" marB="63500" marR="63500" marL="63500">
                    <a:lnL cap="flat" cmpd="sng" w="19050">
                      <a:solidFill>
                        <a:srgbClr val="7FB59B"/>
                      </a:solidFill>
                      <a:prstDash val="solid"/>
                      <a:round/>
                      <a:headEnd len="sm" w="sm" type="none"/>
                      <a:tailEnd len="sm" w="sm" type="none"/>
                    </a:lnL>
                    <a:lnR cap="flat" cmpd="sng" w="19050">
                      <a:solidFill>
                        <a:srgbClr val="7FB59B"/>
                      </a:solidFill>
                      <a:prstDash val="solid"/>
                      <a:round/>
                      <a:headEnd len="sm" w="sm" type="none"/>
                      <a:tailEnd len="sm" w="sm" type="none"/>
                    </a:lnR>
                    <a:lnT cap="flat" cmpd="sng" w="19050">
                      <a:solidFill>
                        <a:srgbClr val="7FB59B"/>
                      </a:solidFill>
                      <a:prstDash val="solid"/>
                      <a:round/>
                      <a:headEnd len="sm" w="sm" type="none"/>
                      <a:tailEnd len="sm" w="sm" type="none"/>
                    </a:lnT>
                    <a:lnB cap="flat" cmpd="sng" w="19050">
                      <a:solidFill>
                        <a:srgbClr val="7FB59B"/>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Calibri"/>
                        <a:ea typeface="Calibri"/>
                        <a:cs typeface="Calibri"/>
                        <a:sym typeface="Calibri"/>
                      </a:endParaRPr>
                    </a:p>
                  </a:txBody>
                  <a:tcPr marT="63500" marB="63500" marR="63500" marL="63500">
                    <a:lnL cap="flat" cmpd="sng" w="19050">
                      <a:solidFill>
                        <a:srgbClr val="7FB59B"/>
                      </a:solidFill>
                      <a:prstDash val="solid"/>
                      <a:round/>
                      <a:headEnd len="sm" w="sm" type="none"/>
                      <a:tailEnd len="sm" w="sm" type="none"/>
                    </a:lnL>
                    <a:lnR cap="flat" cmpd="sng" w="19050">
                      <a:solidFill>
                        <a:srgbClr val="7FB59B"/>
                      </a:solidFill>
                      <a:prstDash val="solid"/>
                      <a:round/>
                      <a:headEnd len="sm" w="sm" type="none"/>
                      <a:tailEnd len="sm" w="sm" type="none"/>
                    </a:lnR>
                    <a:lnT cap="flat" cmpd="sng" w="19050">
                      <a:solidFill>
                        <a:srgbClr val="7FB59B"/>
                      </a:solidFill>
                      <a:prstDash val="solid"/>
                      <a:round/>
                      <a:headEnd len="sm" w="sm" type="none"/>
                      <a:tailEnd len="sm" w="sm" type="none"/>
                    </a:lnT>
                    <a:lnB cap="flat" cmpd="sng" w="19050">
                      <a:solidFill>
                        <a:srgbClr val="7FB59B"/>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Calibri"/>
                        <a:ea typeface="Calibri"/>
                        <a:cs typeface="Calibri"/>
                        <a:sym typeface="Calibri"/>
                      </a:endParaRPr>
                    </a:p>
                  </a:txBody>
                  <a:tcPr marT="63500" marB="63500" marR="63500" marL="63500">
                    <a:lnL cap="flat" cmpd="sng" w="19050">
                      <a:solidFill>
                        <a:srgbClr val="7FB59B"/>
                      </a:solidFill>
                      <a:prstDash val="solid"/>
                      <a:round/>
                      <a:headEnd len="sm" w="sm" type="none"/>
                      <a:tailEnd len="sm" w="sm" type="none"/>
                    </a:lnL>
                    <a:lnR cap="flat" cmpd="sng" w="19050">
                      <a:solidFill>
                        <a:srgbClr val="7FB59B"/>
                      </a:solidFill>
                      <a:prstDash val="solid"/>
                      <a:round/>
                      <a:headEnd len="sm" w="sm" type="none"/>
                      <a:tailEnd len="sm" w="sm" type="none"/>
                    </a:lnR>
                    <a:lnT cap="flat" cmpd="sng" w="19050">
                      <a:solidFill>
                        <a:srgbClr val="7FB59B"/>
                      </a:solidFill>
                      <a:prstDash val="solid"/>
                      <a:round/>
                      <a:headEnd len="sm" w="sm" type="none"/>
                      <a:tailEnd len="sm" w="sm" type="none"/>
                    </a:lnT>
                    <a:lnB cap="flat" cmpd="sng" w="19050">
                      <a:solidFill>
                        <a:srgbClr val="7FB59B"/>
                      </a:solidFill>
                      <a:prstDash val="solid"/>
                      <a:round/>
                      <a:headEnd len="sm" w="sm" type="none"/>
                      <a:tailEnd len="sm" w="sm" type="none"/>
                    </a:lnB>
                  </a:tcPr>
                </a:tc>
              </a:tr>
              <a:tr h="12700">
                <a:tc>
                  <a:txBody>
                    <a:bodyPr/>
                    <a:lstStyle/>
                    <a:p>
                      <a:pPr indent="0" lvl="0" marL="0" rtl="0" algn="ctr">
                        <a:spcBef>
                          <a:spcPts val="0"/>
                        </a:spcBef>
                        <a:spcAft>
                          <a:spcPts val="0"/>
                        </a:spcAft>
                        <a:buNone/>
                      </a:pPr>
                      <a:r>
                        <a:rPr lang="es" sz="1100">
                          <a:latin typeface="Calibri"/>
                          <a:ea typeface="Calibri"/>
                          <a:cs typeface="Calibri"/>
                          <a:sym typeface="Calibri"/>
                        </a:rPr>
                        <a:t>Máximo</a:t>
                      </a:r>
                      <a:endParaRPr sz="1100">
                        <a:latin typeface="Calibri"/>
                        <a:ea typeface="Calibri"/>
                        <a:cs typeface="Calibri"/>
                        <a:sym typeface="Calibri"/>
                      </a:endParaRPr>
                    </a:p>
                  </a:txBody>
                  <a:tcPr marT="63500" marB="63500" marR="63500" marL="63500">
                    <a:lnL cap="flat" cmpd="sng" w="19050">
                      <a:solidFill>
                        <a:srgbClr val="7FB59B"/>
                      </a:solidFill>
                      <a:prstDash val="solid"/>
                      <a:round/>
                      <a:headEnd len="sm" w="sm" type="none"/>
                      <a:tailEnd len="sm" w="sm" type="none"/>
                    </a:lnL>
                    <a:lnR cap="flat" cmpd="sng" w="19050">
                      <a:solidFill>
                        <a:srgbClr val="7FB59B"/>
                      </a:solidFill>
                      <a:prstDash val="solid"/>
                      <a:round/>
                      <a:headEnd len="sm" w="sm" type="none"/>
                      <a:tailEnd len="sm" w="sm" type="none"/>
                    </a:lnR>
                    <a:lnT cap="flat" cmpd="sng" w="19050">
                      <a:solidFill>
                        <a:srgbClr val="7FB59B"/>
                      </a:solidFill>
                      <a:prstDash val="solid"/>
                      <a:round/>
                      <a:headEnd len="sm" w="sm" type="none"/>
                      <a:tailEnd len="sm" w="sm" type="none"/>
                    </a:lnT>
                    <a:lnB cap="flat" cmpd="sng" w="19050">
                      <a:solidFill>
                        <a:srgbClr val="7FB59B"/>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Calibri"/>
                        <a:ea typeface="Calibri"/>
                        <a:cs typeface="Calibri"/>
                        <a:sym typeface="Calibri"/>
                      </a:endParaRPr>
                    </a:p>
                  </a:txBody>
                  <a:tcPr marT="63500" marB="63500" marR="63500" marL="63500">
                    <a:lnL cap="flat" cmpd="sng" w="19050">
                      <a:solidFill>
                        <a:srgbClr val="7FB59B"/>
                      </a:solidFill>
                      <a:prstDash val="solid"/>
                      <a:round/>
                      <a:headEnd len="sm" w="sm" type="none"/>
                      <a:tailEnd len="sm" w="sm" type="none"/>
                    </a:lnL>
                    <a:lnR cap="flat" cmpd="sng" w="19050">
                      <a:solidFill>
                        <a:srgbClr val="7FB59B"/>
                      </a:solidFill>
                      <a:prstDash val="solid"/>
                      <a:round/>
                      <a:headEnd len="sm" w="sm" type="none"/>
                      <a:tailEnd len="sm" w="sm" type="none"/>
                    </a:lnR>
                    <a:lnT cap="flat" cmpd="sng" w="19050">
                      <a:solidFill>
                        <a:srgbClr val="7FB59B"/>
                      </a:solidFill>
                      <a:prstDash val="solid"/>
                      <a:round/>
                      <a:headEnd len="sm" w="sm" type="none"/>
                      <a:tailEnd len="sm" w="sm" type="none"/>
                    </a:lnT>
                    <a:lnB cap="flat" cmpd="sng" w="19050">
                      <a:solidFill>
                        <a:srgbClr val="7FB59B"/>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Calibri"/>
                        <a:ea typeface="Calibri"/>
                        <a:cs typeface="Calibri"/>
                        <a:sym typeface="Calibri"/>
                      </a:endParaRPr>
                    </a:p>
                  </a:txBody>
                  <a:tcPr marT="63500" marB="63500" marR="63500" marL="63500">
                    <a:lnL cap="flat" cmpd="sng" w="19050">
                      <a:solidFill>
                        <a:srgbClr val="7FB59B"/>
                      </a:solidFill>
                      <a:prstDash val="solid"/>
                      <a:round/>
                      <a:headEnd len="sm" w="sm" type="none"/>
                      <a:tailEnd len="sm" w="sm" type="none"/>
                    </a:lnL>
                    <a:lnR cap="flat" cmpd="sng" w="19050">
                      <a:solidFill>
                        <a:srgbClr val="7FB59B"/>
                      </a:solidFill>
                      <a:prstDash val="solid"/>
                      <a:round/>
                      <a:headEnd len="sm" w="sm" type="none"/>
                      <a:tailEnd len="sm" w="sm" type="none"/>
                    </a:lnR>
                    <a:lnT cap="flat" cmpd="sng" w="19050">
                      <a:solidFill>
                        <a:srgbClr val="7FB59B"/>
                      </a:solidFill>
                      <a:prstDash val="solid"/>
                      <a:round/>
                      <a:headEnd len="sm" w="sm" type="none"/>
                      <a:tailEnd len="sm" w="sm" type="none"/>
                    </a:lnT>
                    <a:lnB cap="flat" cmpd="sng" w="19050">
                      <a:solidFill>
                        <a:srgbClr val="7FB59B"/>
                      </a:solidFill>
                      <a:prstDash val="solid"/>
                      <a:round/>
                      <a:headEnd len="sm" w="sm" type="none"/>
                      <a:tailEnd len="sm" w="sm" type="none"/>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27c77364047_1_137"/>
          <p:cNvSpPr txBox="1"/>
          <p:nvPr/>
        </p:nvSpPr>
        <p:spPr>
          <a:xfrm>
            <a:off x="31287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3000">
                <a:solidFill>
                  <a:srgbClr val="423B71"/>
                </a:solidFill>
                <a:latin typeface="Calibri"/>
                <a:ea typeface="Calibri"/>
                <a:cs typeface="Calibri"/>
                <a:sym typeface="Calibri"/>
              </a:rPr>
              <a:t>Respuestas</a:t>
            </a:r>
            <a:endParaRPr b="1" i="0" sz="3000" u="none" cap="none" strike="noStrike">
              <a:solidFill>
                <a:srgbClr val="423B71"/>
              </a:solidFill>
              <a:latin typeface="Calibri"/>
              <a:ea typeface="Calibri"/>
              <a:cs typeface="Calibri"/>
              <a:sym typeface="Calibri"/>
            </a:endParaRPr>
          </a:p>
        </p:txBody>
      </p:sp>
      <p:graphicFrame>
        <p:nvGraphicFramePr>
          <p:cNvPr id="267" name="Google Shape;267;g27c77364047_1_137"/>
          <p:cNvGraphicFramePr/>
          <p:nvPr/>
        </p:nvGraphicFramePr>
        <p:xfrm>
          <a:off x="1249238" y="1229025"/>
          <a:ext cx="3000000" cy="3000000"/>
        </p:xfrm>
        <a:graphic>
          <a:graphicData uri="http://schemas.openxmlformats.org/drawingml/2006/table">
            <a:tbl>
              <a:tblPr>
                <a:noFill/>
                <a:tableStyleId>{9069BA3A-8987-46C4-A94F-036C1DFDFFFC}</a:tableStyleId>
              </a:tblPr>
              <a:tblGrid>
                <a:gridCol w="2215175"/>
                <a:gridCol w="2215175"/>
                <a:gridCol w="2215175"/>
              </a:tblGrid>
              <a:tr h="447575">
                <a:tc>
                  <a:txBody>
                    <a:bodyPr/>
                    <a:lstStyle/>
                    <a:p>
                      <a:pPr indent="0" lvl="0" marL="0" rtl="0" algn="ctr">
                        <a:spcBef>
                          <a:spcPts val="0"/>
                        </a:spcBef>
                        <a:spcAft>
                          <a:spcPts val="0"/>
                        </a:spcAft>
                        <a:buNone/>
                      </a:pPr>
                      <a:r>
                        <a:t/>
                      </a:r>
                      <a:endParaRPr>
                        <a:latin typeface="Calibri"/>
                        <a:ea typeface="Calibri"/>
                        <a:cs typeface="Calibri"/>
                        <a:sym typeface="Calibri"/>
                      </a:endParaRPr>
                    </a:p>
                  </a:txBody>
                  <a:tcPr marT="63500" marB="63500" marR="63500" marL="63500">
                    <a:lnL cap="flat" cmpd="sng" w="19050">
                      <a:solidFill>
                        <a:srgbClr val="7FB59B"/>
                      </a:solidFill>
                      <a:prstDash val="solid"/>
                      <a:round/>
                      <a:headEnd len="sm" w="sm" type="none"/>
                      <a:tailEnd len="sm" w="sm" type="none"/>
                    </a:lnL>
                    <a:lnR cap="flat" cmpd="sng" w="19050">
                      <a:solidFill>
                        <a:srgbClr val="7FB59B"/>
                      </a:solidFill>
                      <a:prstDash val="solid"/>
                      <a:round/>
                      <a:headEnd len="sm" w="sm" type="none"/>
                      <a:tailEnd len="sm" w="sm" type="none"/>
                    </a:lnR>
                    <a:lnT cap="flat" cmpd="sng" w="19050">
                      <a:solidFill>
                        <a:srgbClr val="7FB59B"/>
                      </a:solidFill>
                      <a:prstDash val="solid"/>
                      <a:round/>
                      <a:headEnd len="sm" w="sm" type="none"/>
                      <a:tailEnd len="sm" w="sm" type="none"/>
                    </a:lnT>
                    <a:lnB cap="flat" cmpd="sng" w="19050">
                      <a:solidFill>
                        <a:srgbClr val="7FB59B"/>
                      </a:solidFill>
                      <a:prstDash val="solid"/>
                      <a:round/>
                      <a:headEnd len="sm" w="sm" type="none"/>
                      <a:tailEnd len="sm" w="sm" type="none"/>
                    </a:lnB>
                    <a:solidFill>
                      <a:srgbClr val="C0E2D7"/>
                    </a:solidFill>
                  </a:tcPr>
                </a:tc>
                <a:tc>
                  <a:txBody>
                    <a:bodyPr/>
                    <a:lstStyle/>
                    <a:p>
                      <a:pPr indent="0" lvl="0" marL="0" rtl="0" algn="ctr">
                        <a:spcBef>
                          <a:spcPts val="0"/>
                        </a:spcBef>
                        <a:spcAft>
                          <a:spcPts val="0"/>
                        </a:spcAft>
                        <a:buNone/>
                      </a:pPr>
                      <a:r>
                        <a:rPr lang="es">
                          <a:latin typeface="Calibri"/>
                          <a:ea typeface="Calibri"/>
                          <a:cs typeface="Calibri"/>
                          <a:sym typeface="Calibri"/>
                        </a:rPr>
                        <a:t>Década de los 2000</a:t>
                      </a:r>
                      <a:endParaRPr>
                        <a:latin typeface="Calibri"/>
                        <a:ea typeface="Calibri"/>
                        <a:cs typeface="Calibri"/>
                        <a:sym typeface="Calibri"/>
                      </a:endParaRPr>
                    </a:p>
                  </a:txBody>
                  <a:tcPr marT="63500" marB="63500" marR="63500" marL="63500">
                    <a:lnL cap="flat" cmpd="sng" w="19050">
                      <a:solidFill>
                        <a:srgbClr val="7FB59B"/>
                      </a:solidFill>
                      <a:prstDash val="solid"/>
                      <a:round/>
                      <a:headEnd len="sm" w="sm" type="none"/>
                      <a:tailEnd len="sm" w="sm" type="none"/>
                    </a:lnL>
                    <a:lnR cap="flat" cmpd="sng" w="19050">
                      <a:solidFill>
                        <a:srgbClr val="7FB59B"/>
                      </a:solidFill>
                      <a:prstDash val="solid"/>
                      <a:round/>
                      <a:headEnd len="sm" w="sm" type="none"/>
                      <a:tailEnd len="sm" w="sm" type="none"/>
                    </a:lnR>
                    <a:lnT cap="flat" cmpd="sng" w="19050">
                      <a:solidFill>
                        <a:srgbClr val="7FB59B"/>
                      </a:solidFill>
                      <a:prstDash val="solid"/>
                      <a:round/>
                      <a:headEnd len="sm" w="sm" type="none"/>
                      <a:tailEnd len="sm" w="sm" type="none"/>
                    </a:lnT>
                    <a:lnB cap="flat" cmpd="sng" w="19050">
                      <a:solidFill>
                        <a:srgbClr val="7FB59B"/>
                      </a:solidFill>
                      <a:prstDash val="solid"/>
                      <a:round/>
                      <a:headEnd len="sm" w="sm" type="none"/>
                      <a:tailEnd len="sm" w="sm" type="none"/>
                    </a:lnB>
                    <a:solidFill>
                      <a:srgbClr val="C0E2D7"/>
                    </a:solidFill>
                  </a:tcPr>
                </a:tc>
                <a:tc>
                  <a:txBody>
                    <a:bodyPr/>
                    <a:lstStyle/>
                    <a:p>
                      <a:pPr indent="0" lvl="0" marL="0" rtl="0" algn="ctr">
                        <a:spcBef>
                          <a:spcPts val="0"/>
                        </a:spcBef>
                        <a:spcAft>
                          <a:spcPts val="0"/>
                        </a:spcAft>
                        <a:buNone/>
                      </a:pPr>
                      <a:r>
                        <a:rPr lang="es">
                          <a:latin typeface="Calibri"/>
                          <a:ea typeface="Calibri"/>
                          <a:cs typeface="Calibri"/>
                          <a:sym typeface="Calibri"/>
                        </a:rPr>
                        <a:t>Década de los 2010</a:t>
                      </a:r>
                      <a:endParaRPr>
                        <a:latin typeface="Calibri"/>
                        <a:ea typeface="Calibri"/>
                        <a:cs typeface="Calibri"/>
                        <a:sym typeface="Calibri"/>
                      </a:endParaRPr>
                    </a:p>
                  </a:txBody>
                  <a:tcPr marT="63500" marB="63500" marR="63500" marL="63500">
                    <a:lnL cap="flat" cmpd="sng" w="19050">
                      <a:solidFill>
                        <a:srgbClr val="7FB59B"/>
                      </a:solidFill>
                      <a:prstDash val="solid"/>
                      <a:round/>
                      <a:headEnd len="sm" w="sm" type="none"/>
                      <a:tailEnd len="sm" w="sm" type="none"/>
                    </a:lnL>
                    <a:lnR cap="flat" cmpd="sng" w="19050">
                      <a:solidFill>
                        <a:srgbClr val="7FB59B"/>
                      </a:solidFill>
                      <a:prstDash val="solid"/>
                      <a:round/>
                      <a:headEnd len="sm" w="sm" type="none"/>
                      <a:tailEnd len="sm" w="sm" type="none"/>
                    </a:lnR>
                    <a:lnT cap="flat" cmpd="sng" w="19050">
                      <a:solidFill>
                        <a:srgbClr val="7FB59B"/>
                      </a:solidFill>
                      <a:prstDash val="solid"/>
                      <a:round/>
                      <a:headEnd len="sm" w="sm" type="none"/>
                      <a:tailEnd len="sm" w="sm" type="none"/>
                    </a:lnT>
                    <a:lnB cap="flat" cmpd="sng" w="19050">
                      <a:solidFill>
                        <a:srgbClr val="7FB59B"/>
                      </a:solidFill>
                      <a:prstDash val="solid"/>
                      <a:round/>
                      <a:headEnd len="sm" w="sm" type="none"/>
                      <a:tailEnd len="sm" w="sm" type="none"/>
                    </a:lnB>
                    <a:solidFill>
                      <a:srgbClr val="C0E2D7"/>
                    </a:solidFill>
                  </a:tcPr>
                </a:tc>
              </a:tr>
              <a:tr h="447575">
                <a:tc>
                  <a:txBody>
                    <a:bodyPr/>
                    <a:lstStyle/>
                    <a:p>
                      <a:pPr indent="0" lvl="0" marL="0" rtl="0" algn="ctr">
                        <a:spcBef>
                          <a:spcPts val="0"/>
                        </a:spcBef>
                        <a:spcAft>
                          <a:spcPts val="0"/>
                        </a:spcAft>
                        <a:buNone/>
                      </a:pPr>
                      <a:r>
                        <a:rPr lang="es">
                          <a:latin typeface="Calibri"/>
                          <a:ea typeface="Calibri"/>
                          <a:cs typeface="Calibri"/>
                          <a:sym typeface="Calibri"/>
                        </a:rPr>
                        <a:t>Mínimo</a:t>
                      </a:r>
                      <a:endParaRPr>
                        <a:latin typeface="Calibri"/>
                        <a:ea typeface="Calibri"/>
                        <a:cs typeface="Calibri"/>
                        <a:sym typeface="Calibri"/>
                      </a:endParaRPr>
                    </a:p>
                  </a:txBody>
                  <a:tcPr marT="63500" marB="63500" marR="63500" marL="63500">
                    <a:lnL cap="flat" cmpd="sng" w="19050">
                      <a:solidFill>
                        <a:srgbClr val="00B050"/>
                      </a:solidFill>
                      <a:prstDash val="solid"/>
                      <a:round/>
                      <a:headEnd len="sm" w="sm" type="none"/>
                      <a:tailEnd len="sm" w="sm" type="none"/>
                    </a:lnL>
                    <a:lnR cap="flat" cmpd="sng" w="19050">
                      <a:solidFill>
                        <a:srgbClr val="00B050"/>
                      </a:solidFill>
                      <a:prstDash val="solid"/>
                      <a:round/>
                      <a:headEnd len="sm" w="sm" type="none"/>
                      <a:tailEnd len="sm" w="sm" type="none"/>
                    </a:lnR>
                    <a:lnT cap="flat" cmpd="sng" w="19050">
                      <a:solidFill>
                        <a:srgbClr val="7FB59B"/>
                      </a:solidFill>
                      <a:prstDash val="solid"/>
                      <a:round/>
                      <a:headEnd len="sm" w="sm" type="none"/>
                      <a:tailEnd len="sm" w="sm" type="none"/>
                    </a:lnT>
                    <a:lnB cap="flat" cmpd="sng" w="19050">
                      <a:solidFill>
                        <a:srgbClr val="7FB59B"/>
                      </a:solidFill>
                      <a:prstDash val="solid"/>
                      <a:round/>
                      <a:headEnd len="sm" w="sm" type="none"/>
                      <a:tailEnd len="sm" w="sm" type="none"/>
                    </a:lnB>
                  </a:tcPr>
                </a:tc>
                <a:tc>
                  <a:txBody>
                    <a:bodyPr/>
                    <a:lstStyle/>
                    <a:p>
                      <a:pPr indent="0" lvl="0" marL="0" rtl="0" algn="ctr">
                        <a:spcBef>
                          <a:spcPts val="0"/>
                        </a:spcBef>
                        <a:spcAft>
                          <a:spcPts val="0"/>
                        </a:spcAft>
                        <a:buNone/>
                      </a:pPr>
                      <a:r>
                        <a:rPr lang="es">
                          <a:latin typeface="Calibri"/>
                          <a:ea typeface="Calibri"/>
                          <a:cs typeface="Calibri"/>
                          <a:sym typeface="Calibri"/>
                        </a:rPr>
                        <a:t>3</a:t>
                      </a:r>
                      <a:endParaRPr>
                        <a:latin typeface="Calibri"/>
                        <a:ea typeface="Calibri"/>
                        <a:cs typeface="Calibri"/>
                        <a:sym typeface="Calibri"/>
                      </a:endParaRPr>
                    </a:p>
                  </a:txBody>
                  <a:tcPr marT="63500" marB="63500" marR="63500" marL="63500">
                    <a:lnL cap="flat" cmpd="sng" w="19050">
                      <a:solidFill>
                        <a:srgbClr val="00B050"/>
                      </a:solidFill>
                      <a:prstDash val="solid"/>
                      <a:round/>
                      <a:headEnd len="sm" w="sm" type="none"/>
                      <a:tailEnd len="sm" w="sm" type="none"/>
                    </a:lnL>
                    <a:lnR cap="flat" cmpd="sng" w="19050">
                      <a:solidFill>
                        <a:srgbClr val="7FB59B"/>
                      </a:solidFill>
                      <a:prstDash val="solid"/>
                      <a:round/>
                      <a:headEnd len="sm" w="sm" type="none"/>
                      <a:tailEnd len="sm" w="sm" type="none"/>
                    </a:lnR>
                    <a:lnT cap="flat" cmpd="sng" w="19050">
                      <a:solidFill>
                        <a:srgbClr val="7FB59B"/>
                      </a:solidFill>
                      <a:prstDash val="solid"/>
                      <a:round/>
                      <a:headEnd len="sm" w="sm" type="none"/>
                      <a:tailEnd len="sm" w="sm" type="none"/>
                    </a:lnT>
                    <a:lnB cap="flat" cmpd="sng" w="19050">
                      <a:solidFill>
                        <a:srgbClr val="7FB59B"/>
                      </a:solidFill>
                      <a:prstDash val="solid"/>
                      <a:round/>
                      <a:headEnd len="sm" w="sm" type="none"/>
                      <a:tailEnd len="sm" w="sm" type="none"/>
                    </a:lnB>
                  </a:tcPr>
                </a:tc>
                <a:tc>
                  <a:txBody>
                    <a:bodyPr/>
                    <a:lstStyle/>
                    <a:p>
                      <a:pPr indent="0" lvl="0" marL="0" rtl="0" algn="ctr">
                        <a:spcBef>
                          <a:spcPts val="0"/>
                        </a:spcBef>
                        <a:spcAft>
                          <a:spcPts val="0"/>
                        </a:spcAft>
                        <a:buNone/>
                      </a:pPr>
                      <a:r>
                        <a:rPr lang="es">
                          <a:latin typeface="Calibri"/>
                          <a:ea typeface="Calibri"/>
                          <a:cs typeface="Calibri"/>
                          <a:sym typeface="Calibri"/>
                        </a:rPr>
                        <a:t>14</a:t>
                      </a:r>
                      <a:endParaRPr>
                        <a:latin typeface="Calibri"/>
                        <a:ea typeface="Calibri"/>
                        <a:cs typeface="Calibri"/>
                        <a:sym typeface="Calibri"/>
                      </a:endParaRPr>
                    </a:p>
                  </a:txBody>
                  <a:tcPr marT="63500" marB="63500" marR="63500" marL="63500">
                    <a:lnL cap="flat" cmpd="sng" w="19050">
                      <a:solidFill>
                        <a:srgbClr val="7FB59B"/>
                      </a:solidFill>
                      <a:prstDash val="solid"/>
                      <a:round/>
                      <a:headEnd len="sm" w="sm" type="none"/>
                      <a:tailEnd len="sm" w="sm" type="none"/>
                    </a:lnL>
                    <a:lnR cap="flat" cmpd="sng" w="19050">
                      <a:solidFill>
                        <a:srgbClr val="7FB59B"/>
                      </a:solidFill>
                      <a:prstDash val="solid"/>
                      <a:round/>
                      <a:headEnd len="sm" w="sm" type="none"/>
                      <a:tailEnd len="sm" w="sm" type="none"/>
                    </a:lnR>
                    <a:lnT cap="flat" cmpd="sng" w="19050">
                      <a:solidFill>
                        <a:srgbClr val="7FB59B"/>
                      </a:solidFill>
                      <a:prstDash val="solid"/>
                      <a:round/>
                      <a:headEnd len="sm" w="sm" type="none"/>
                      <a:tailEnd len="sm" w="sm" type="none"/>
                    </a:lnT>
                    <a:lnB cap="flat" cmpd="sng" w="19050">
                      <a:solidFill>
                        <a:srgbClr val="7FB59B"/>
                      </a:solidFill>
                      <a:prstDash val="solid"/>
                      <a:round/>
                      <a:headEnd len="sm" w="sm" type="none"/>
                      <a:tailEnd len="sm" w="sm" type="none"/>
                    </a:lnB>
                  </a:tcPr>
                </a:tc>
              </a:tr>
              <a:tr h="447575">
                <a:tc>
                  <a:txBody>
                    <a:bodyPr/>
                    <a:lstStyle/>
                    <a:p>
                      <a:pPr indent="0" lvl="0" marL="0" rtl="0" algn="ctr">
                        <a:spcBef>
                          <a:spcPts val="0"/>
                        </a:spcBef>
                        <a:spcAft>
                          <a:spcPts val="0"/>
                        </a:spcAft>
                        <a:buNone/>
                      </a:pPr>
                      <a:r>
                        <a:rPr lang="es">
                          <a:latin typeface="Calibri"/>
                          <a:ea typeface="Calibri"/>
                          <a:cs typeface="Calibri"/>
                          <a:sym typeface="Calibri"/>
                        </a:rPr>
                        <a:t>Primer cuartil</a:t>
                      </a:r>
                      <a:endParaRPr>
                        <a:latin typeface="Calibri"/>
                        <a:ea typeface="Calibri"/>
                        <a:cs typeface="Calibri"/>
                        <a:sym typeface="Calibri"/>
                      </a:endParaRPr>
                    </a:p>
                  </a:txBody>
                  <a:tcPr marT="63500" marB="63500" marR="63500" marL="63500">
                    <a:lnL cap="flat" cmpd="sng" w="19050">
                      <a:solidFill>
                        <a:srgbClr val="00B050"/>
                      </a:solidFill>
                      <a:prstDash val="solid"/>
                      <a:round/>
                      <a:headEnd len="sm" w="sm" type="none"/>
                      <a:tailEnd len="sm" w="sm" type="none"/>
                    </a:lnL>
                    <a:lnR cap="flat" cmpd="sng" w="19050">
                      <a:solidFill>
                        <a:srgbClr val="00B050"/>
                      </a:solidFill>
                      <a:prstDash val="solid"/>
                      <a:round/>
                      <a:headEnd len="sm" w="sm" type="none"/>
                      <a:tailEnd len="sm" w="sm" type="none"/>
                    </a:lnR>
                    <a:lnT cap="flat" cmpd="sng" w="19050">
                      <a:solidFill>
                        <a:srgbClr val="7FB59B"/>
                      </a:solidFill>
                      <a:prstDash val="solid"/>
                      <a:round/>
                      <a:headEnd len="sm" w="sm" type="none"/>
                      <a:tailEnd len="sm" w="sm" type="none"/>
                    </a:lnT>
                    <a:lnB cap="flat" cmpd="sng" w="19050">
                      <a:solidFill>
                        <a:srgbClr val="7FB59B"/>
                      </a:solidFill>
                      <a:prstDash val="solid"/>
                      <a:round/>
                      <a:headEnd len="sm" w="sm" type="none"/>
                      <a:tailEnd len="sm" w="sm" type="none"/>
                    </a:lnB>
                  </a:tcPr>
                </a:tc>
                <a:tc>
                  <a:txBody>
                    <a:bodyPr/>
                    <a:lstStyle/>
                    <a:p>
                      <a:pPr indent="0" lvl="0" marL="0" rtl="0" algn="ctr">
                        <a:spcBef>
                          <a:spcPts val="0"/>
                        </a:spcBef>
                        <a:spcAft>
                          <a:spcPts val="0"/>
                        </a:spcAft>
                        <a:buNone/>
                      </a:pPr>
                      <a:r>
                        <a:rPr lang="es">
                          <a:latin typeface="Calibri"/>
                          <a:ea typeface="Calibri"/>
                          <a:cs typeface="Calibri"/>
                          <a:sym typeface="Calibri"/>
                        </a:rPr>
                        <a:t>6</a:t>
                      </a:r>
                      <a:endParaRPr>
                        <a:latin typeface="Calibri"/>
                        <a:ea typeface="Calibri"/>
                        <a:cs typeface="Calibri"/>
                        <a:sym typeface="Calibri"/>
                      </a:endParaRPr>
                    </a:p>
                  </a:txBody>
                  <a:tcPr marT="63500" marB="63500" marR="63500" marL="63500">
                    <a:lnL cap="flat" cmpd="sng" w="19050">
                      <a:solidFill>
                        <a:srgbClr val="00B050"/>
                      </a:solidFill>
                      <a:prstDash val="solid"/>
                      <a:round/>
                      <a:headEnd len="sm" w="sm" type="none"/>
                      <a:tailEnd len="sm" w="sm" type="none"/>
                    </a:lnL>
                    <a:lnR cap="flat" cmpd="sng" w="19050">
                      <a:solidFill>
                        <a:srgbClr val="7FB59B"/>
                      </a:solidFill>
                      <a:prstDash val="solid"/>
                      <a:round/>
                      <a:headEnd len="sm" w="sm" type="none"/>
                      <a:tailEnd len="sm" w="sm" type="none"/>
                    </a:lnR>
                    <a:lnT cap="flat" cmpd="sng" w="19050">
                      <a:solidFill>
                        <a:srgbClr val="7FB59B"/>
                      </a:solidFill>
                      <a:prstDash val="solid"/>
                      <a:round/>
                      <a:headEnd len="sm" w="sm" type="none"/>
                      <a:tailEnd len="sm" w="sm" type="none"/>
                    </a:lnT>
                    <a:lnB cap="flat" cmpd="sng" w="19050">
                      <a:solidFill>
                        <a:srgbClr val="7FB59B"/>
                      </a:solidFill>
                      <a:prstDash val="solid"/>
                      <a:round/>
                      <a:headEnd len="sm" w="sm" type="none"/>
                      <a:tailEnd len="sm" w="sm" type="none"/>
                    </a:lnB>
                  </a:tcPr>
                </a:tc>
                <a:tc>
                  <a:txBody>
                    <a:bodyPr/>
                    <a:lstStyle/>
                    <a:p>
                      <a:pPr indent="0" lvl="0" marL="0" rtl="0" algn="ctr">
                        <a:spcBef>
                          <a:spcPts val="0"/>
                        </a:spcBef>
                        <a:spcAft>
                          <a:spcPts val="0"/>
                        </a:spcAft>
                        <a:buNone/>
                      </a:pPr>
                      <a:r>
                        <a:rPr lang="es">
                          <a:latin typeface="Calibri"/>
                          <a:ea typeface="Calibri"/>
                          <a:cs typeface="Calibri"/>
                          <a:sym typeface="Calibri"/>
                        </a:rPr>
                        <a:t>24</a:t>
                      </a:r>
                      <a:endParaRPr>
                        <a:latin typeface="Calibri"/>
                        <a:ea typeface="Calibri"/>
                        <a:cs typeface="Calibri"/>
                        <a:sym typeface="Calibri"/>
                      </a:endParaRPr>
                    </a:p>
                  </a:txBody>
                  <a:tcPr marT="63500" marB="63500" marR="63500" marL="63500">
                    <a:lnL cap="flat" cmpd="sng" w="19050">
                      <a:solidFill>
                        <a:srgbClr val="7FB59B"/>
                      </a:solidFill>
                      <a:prstDash val="solid"/>
                      <a:round/>
                      <a:headEnd len="sm" w="sm" type="none"/>
                      <a:tailEnd len="sm" w="sm" type="none"/>
                    </a:lnL>
                    <a:lnR cap="flat" cmpd="sng" w="19050">
                      <a:solidFill>
                        <a:srgbClr val="7FB59B"/>
                      </a:solidFill>
                      <a:prstDash val="solid"/>
                      <a:round/>
                      <a:headEnd len="sm" w="sm" type="none"/>
                      <a:tailEnd len="sm" w="sm" type="none"/>
                    </a:lnR>
                    <a:lnT cap="flat" cmpd="sng" w="19050">
                      <a:solidFill>
                        <a:srgbClr val="7FB59B"/>
                      </a:solidFill>
                      <a:prstDash val="solid"/>
                      <a:round/>
                      <a:headEnd len="sm" w="sm" type="none"/>
                      <a:tailEnd len="sm" w="sm" type="none"/>
                    </a:lnT>
                    <a:lnB cap="flat" cmpd="sng" w="19050">
                      <a:solidFill>
                        <a:srgbClr val="7FB59B"/>
                      </a:solidFill>
                      <a:prstDash val="solid"/>
                      <a:round/>
                      <a:headEnd len="sm" w="sm" type="none"/>
                      <a:tailEnd len="sm" w="sm" type="none"/>
                    </a:lnB>
                  </a:tcPr>
                </a:tc>
              </a:tr>
              <a:tr h="447575">
                <a:tc>
                  <a:txBody>
                    <a:bodyPr/>
                    <a:lstStyle/>
                    <a:p>
                      <a:pPr indent="0" lvl="0" marL="0" rtl="0" algn="ctr">
                        <a:spcBef>
                          <a:spcPts val="0"/>
                        </a:spcBef>
                        <a:spcAft>
                          <a:spcPts val="0"/>
                        </a:spcAft>
                        <a:buNone/>
                      </a:pPr>
                      <a:r>
                        <a:rPr lang="es">
                          <a:latin typeface="Calibri"/>
                          <a:ea typeface="Calibri"/>
                          <a:cs typeface="Calibri"/>
                          <a:sym typeface="Calibri"/>
                        </a:rPr>
                        <a:t>Segundo cuartil</a:t>
                      </a:r>
                      <a:endParaRPr>
                        <a:latin typeface="Calibri"/>
                        <a:ea typeface="Calibri"/>
                        <a:cs typeface="Calibri"/>
                        <a:sym typeface="Calibri"/>
                      </a:endParaRPr>
                    </a:p>
                  </a:txBody>
                  <a:tcPr marT="63500" marB="63500" marR="63500" marL="63500">
                    <a:lnL cap="flat" cmpd="sng" w="19050">
                      <a:solidFill>
                        <a:srgbClr val="00B050"/>
                      </a:solidFill>
                      <a:prstDash val="solid"/>
                      <a:round/>
                      <a:headEnd len="sm" w="sm" type="none"/>
                      <a:tailEnd len="sm" w="sm" type="none"/>
                    </a:lnL>
                    <a:lnR cap="flat" cmpd="sng" w="19050">
                      <a:solidFill>
                        <a:srgbClr val="00B050"/>
                      </a:solidFill>
                      <a:prstDash val="solid"/>
                      <a:round/>
                      <a:headEnd len="sm" w="sm" type="none"/>
                      <a:tailEnd len="sm" w="sm" type="none"/>
                    </a:lnR>
                    <a:lnT cap="flat" cmpd="sng" w="19050">
                      <a:solidFill>
                        <a:srgbClr val="7FB59B"/>
                      </a:solidFill>
                      <a:prstDash val="solid"/>
                      <a:round/>
                      <a:headEnd len="sm" w="sm" type="none"/>
                      <a:tailEnd len="sm" w="sm" type="none"/>
                    </a:lnT>
                    <a:lnB cap="flat" cmpd="sng" w="19050">
                      <a:solidFill>
                        <a:srgbClr val="7FB59B"/>
                      </a:solidFill>
                      <a:prstDash val="solid"/>
                      <a:round/>
                      <a:headEnd len="sm" w="sm" type="none"/>
                      <a:tailEnd len="sm" w="sm" type="none"/>
                    </a:lnB>
                  </a:tcPr>
                </a:tc>
                <a:tc>
                  <a:txBody>
                    <a:bodyPr/>
                    <a:lstStyle/>
                    <a:p>
                      <a:pPr indent="0" lvl="0" marL="0" rtl="0" algn="ctr">
                        <a:spcBef>
                          <a:spcPts val="0"/>
                        </a:spcBef>
                        <a:spcAft>
                          <a:spcPts val="0"/>
                        </a:spcAft>
                        <a:buNone/>
                      </a:pPr>
                      <a:r>
                        <a:rPr lang="es">
                          <a:latin typeface="Calibri"/>
                          <a:ea typeface="Calibri"/>
                          <a:cs typeface="Calibri"/>
                          <a:sym typeface="Calibri"/>
                        </a:rPr>
                        <a:t>9,5</a:t>
                      </a:r>
                      <a:endParaRPr>
                        <a:latin typeface="Calibri"/>
                        <a:ea typeface="Calibri"/>
                        <a:cs typeface="Calibri"/>
                        <a:sym typeface="Calibri"/>
                      </a:endParaRPr>
                    </a:p>
                  </a:txBody>
                  <a:tcPr marT="63500" marB="63500" marR="63500" marL="63500">
                    <a:lnL cap="flat" cmpd="sng" w="19050">
                      <a:solidFill>
                        <a:srgbClr val="00B050"/>
                      </a:solidFill>
                      <a:prstDash val="solid"/>
                      <a:round/>
                      <a:headEnd len="sm" w="sm" type="none"/>
                      <a:tailEnd len="sm" w="sm" type="none"/>
                    </a:lnL>
                    <a:lnR cap="flat" cmpd="sng" w="19050">
                      <a:solidFill>
                        <a:srgbClr val="7FB59B"/>
                      </a:solidFill>
                      <a:prstDash val="solid"/>
                      <a:round/>
                      <a:headEnd len="sm" w="sm" type="none"/>
                      <a:tailEnd len="sm" w="sm" type="none"/>
                    </a:lnR>
                    <a:lnT cap="flat" cmpd="sng" w="19050">
                      <a:solidFill>
                        <a:srgbClr val="7FB59B"/>
                      </a:solidFill>
                      <a:prstDash val="solid"/>
                      <a:round/>
                      <a:headEnd len="sm" w="sm" type="none"/>
                      <a:tailEnd len="sm" w="sm" type="none"/>
                    </a:lnT>
                    <a:lnB cap="flat" cmpd="sng" w="19050">
                      <a:solidFill>
                        <a:srgbClr val="7FB59B"/>
                      </a:solidFill>
                      <a:prstDash val="solid"/>
                      <a:round/>
                      <a:headEnd len="sm" w="sm" type="none"/>
                      <a:tailEnd len="sm" w="sm" type="none"/>
                    </a:lnB>
                  </a:tcPr>
                </a:tc>
                <a:tc>
                  <a:txBody>
                    <a:bodyPr/>
                    <a:lstStyle/>
                    <a:p>
                      <a:pPr indent="0" lvl="0" marL="0" rtl="0" algn="ctr">
                        <a:spcBef>
                          <a:spcPts val="0"/>
                        </a:spcBef>
                        <a:spcAft>
                          <a:spcPts val="0"/>
                        </a:spcAft>
                        <a:buNone/>
                      </a:pPr>
                      <a:r>
                        <a:rPr lang="es">
                          <a:latin typeface="Calibri"/>
                          <a:ea typeface="Calibri"/>
                          <a:cs typeface="Calibri"/>
                          <a:sym typeface="Calibri"/>
                        </a:rPr>
                        <a:t>31</a:t>
                      </a:r>
                      <a:endParaRPr>
                        <a:latin typeface="Calibri"/>
                        <a:ea typeface="Calibri"/>
                        <a:cs typeface="Calibri"/>
                        <a:sym typeface="Calibri"/>
                      </a:endParaRPr>
                    </a:p>
                  </a:txBody>
                  <a:tcPr marT="63500" marB="63500" marR="63500" marL="63500">
                    <a:lnL cap="flat" cmpd="sng" w="19050">
                      <a:solidFill>
                        <a:srgbClr val="7FB59B"/>
                      </a:solidFill>
                      <a:prstDash val="solid"/>
                      <a:round/>
                      <a:headEnd len="sm" w="sm" type="none"/>
                      <a:tailEnd len="sm" w="sm" type="none"/>
                    </a:lnL>
                    <a:lnR cap="flat" cmpd="sng" w="19050">
                      <a:solidFill>
                        <a:srgbClr val="7FB59B"/>
                      </a:solidFill>
                      <a:prstDash val="solid"/>
                      <a:round/>
                      <a:headEnd len="sm" w="sm" type="none"/>
                      <a:tailEnd len="sm" w="sm" type="none"/>
                    </a:lnR>
                    <a:lnT cap="flat" cmpd="sng" w="19050">
                      <a:solidFill>
                        <a:srgbClr val="7FB59B"/>
                      </a:solidFill>
                      <a:prstDash val="solid"/>
                      <a:round/>
                      <a:headEnd len="sm" w="sm" type="none"/>
                      <a:tailEnd len="sm" w="sm" type="none"/>
                    </a:lnT>
                    <a:lnB cap="flat" cmpd="sng" w="19050">
                      <a:solidFill>
                        <a:srgbClr val="7FB59B"/>
                      </a:solidFill>
                      <a:prstDash val="solid"/>
                      <a:round/>
                      <a:headEnd len="sm" w="sm" type="none"/>
                      <a:tailEnd len="sm" w="sm" type="none"/>
                    </a:lnB>
                  </a:tcPr>
                </a:tc>
              </a:tr>
              <a:tr h="447575">
                <a:tc>
                  <a:txBody>
                    <a:bodyPr/>
                    <a:lstStyle/>
                    <a:p>
                      <a:pPr indent="0" lvl="0" marL="0" rtl="0" algn="ctr">
                        <a:spcBef>
                          <a:spcPts val="0"/>
                        </a:spcBef>
                        <a:spcAft>
                          <a:spcPts val="0"/>
                        </a:spcAft>
                        <a:buNone/>
                      </a:pPr>
                      <a:r>
                        <a:rPr lang="es">
                          <a:latin typeface="Calibri"/>
                          <a:ea typeface="Calibri"/>
                          <a:cs typeface="Calibri"/>
                          <a:sym typeface="Calibri"/>
                        </a:rPr>
                        <a:t>Tercer cuartil</a:t>
                      </a:r>
                      <a:endParaRPr>
                        <a:latin typeface="Calibri"/>
                        <a:ea typeface="Calibri"/>
                        <a:cs typeface="Calibri"/>
                        <a:sym typeface="Calibri"/>
                      </a:endParaRPr>
                    </a:p>
                  </a:txBody>
                  <a:tcPr marT="63500" marB="63500" marR="63500" marL="63500">
                    <a:lnL cap="flat" cmpd="sng" w="19050">
                      <a:solidFill>
                        <a:srgbClr val="7FB59B"/>
                      </a:solidFill>
                      <a:prstDash val="solid"/>
                      <a:round/>
                      <a:headEnd len="sm" w="sm" type="none"/>
                      <a:tailEnd len="sm" w="sm" type="none"/>
                    </a:lnL>
                    <a:lnR cap="flat" cmpd="sng" w="19050">
                      <a:solidFill>
                        <a:srgbClr val="7FB59B"/>
                      </a:solidFill>
                      <a:prstDash val="solid"/>
                      <a:round/>
                      <a:headEnd len="sm" w="sm" type="none"/>
                      <a:tailEnd len="sm" w="sm" type="none"/>
                    </a:lnR>
                    <a:lnT cap="flat" cmpd="sng" w="19050">
                      <a:solidFill>
                        <a:srgbClr val="7FB59B"/>
                      </a:solidFill>
                      <a:prstDash val="solid"/>
                      <a:round/>
                      <a:headEnd len="sm" w="sm" type="none"/>
                      <a:tailEnd len="sm" w="sm" type="none"/>
                    </a:lnT>
                    <a:lnB cap="flat" cmpd="sng" w="19050">
                      <a:solidFill>
                        <a:srgbClr val="7FB59B"/>
                      </a:solidFill>
                      <a:prstDash val="solid"/>
                      <a:round/>
                      <a:headEnd len="sm" w="sm" type="none"/>
                      <a:tailEnd len="sm" w="sm" type="none"/>
                    </a:lnB>
                  </a:tcPr>
                </a:tc>
                <a:tc>
                  <a:txBody>
                    <a:bodyPr/>
                    <a:lstStyle/>
                    <a:p>
                      <a:pPr indent="0" lvl="0" marL="0" rtl="0" algn="ctr">
                        <a:spcBef>
                          <a:spcPts val="0"/>
                        </a:spcBef>
                        <a:spcAft>
                          <a:spcPts val="0"/>
                        </a:spcAft>
                        <a:buNone/>
                      </a:pPr>
                      <a:r>
                        <a:rPr lang="es">
                          <a:latin typeface="Calibri"/>
                          <a:ea typeface="Calibri"/>
                          <a:cs typeface="Calibri"/>
                          <a:sym typeface="Calibri"/>
                        </a:rPr>
                        <a:t>18</a:t>
                      </a:r>
                      <a:endParaRPr>
                        <a:latin typeface="Calibri"/>
                        <a:ea typeface="Calibri"/>
                        <a:cs typeface="Calibri"/>
                        <a:sym typeface="Calibri"/>
                      </a:endParaRPr>
                    </a:p>
                  </a:txBody>
                  <a:tcPr marT="63500" marB="63500" marR="63500" marL="63500">
                    <a:lnL cap="flat" cmpd="sng" w="19050">
                      <a:solidFill>
                        <a:srgbClr val="7FB59B"/>
                      </a:solidFill>
                      <a:prstDash val="solid"/>
                      <a:round/>
                      <a:headEnd len="sm" w="sm" type="none"/>
                      <a:tailEnd len="sm" w="sm" type="none"/>
                    </a:lnL>
                    <a:lnR cap="flat" cmpd="sng" w="19050">
                      <a:solidFill>
                        <a:srgbClr val="7FB59B"/>
                      </a:solidFill>
                      <a:prstDash val="solid"/>
                      <a:round/>
                      <a:headEnd len="sm" w="sm" type="none"/>
                      <a:tailEnd len="sm" w="sm" type="none"/>
                    </a:lnR>
                    <a:lnT cap="flat" cmpd="sng" w="19050">
                      <a:solidFill>
                        <a:srgbClr val="7FB59B"/>
                      </a:solidFill>
                      <a:prstDash val="solid"/>
                      <a:round/>
                      <a:headEnd len="sm" w="sm" type="none"/>
                      <a:tailEnd len="sm" w="sm" type="none"/>
                    </a:lnT>
                    <a:lnB cap="flat" cmpd="sng" w="19050">
                      <a:solidFill>
                        <a:srgbClr val="7FB59B"/>
                      </a:solidFill>
                      <a:prstDash val="solid"/>
                      <a:round/>
                      <a:headEnd len="sm" w="sm" type="none"/>
                      <a:tailEnd len="sm" w="sm" type="none"/>
                    </a:lnB>
                  </a:tcPr>
                </a:tc>
                <a:tc>
                  <a:txBody>
                    <a:bodyPr/>
                    <a:lstStyle/>
                    <a:p>
                      <a:pPr indent="0" lvl="0" marL="0" rtl="0" algn="ctr">
                        <a:spcBef>
                          <a:spcPts val="0"/>
                        </a:spcBef>
                        <a:spcAft>
                          <a:spcPts val="0"/>
                        </a:spcAft>
                        <a:buNone/>
                      </a:pPr>
                      <a:r>
                        <a:rPr lang="es">
                          <a:latin typeface="Calibri"/>
                          <a:ea typeface="Calibri"/>
                          <a:cs typeface="Calibri"/>
                          <a:sym typeface="Calibri"/>
                        </a:rPr>
                        <a:t>40</a:t>
                      </a:r>
                      <a:endParaRPr>
                        <a:latin typeface="Calibri"/>
                        <a:ea typeface="Calibri"/>
                        <a:cs typeface="Calibri"/>
                        <a:sym typeface="Calibri"/>
                      </a:endParaRPr>
                    </a:p>
                  </a:txBody>
                  <a:tcPr marT="63500" marB="63500" marR="63500" marL="63500">
                    <a:lnL cap="flat" cmpd="sng" w="19050">
                      <a:solidFill>
                        <a:srgbClr val="7FB59B"/>
                      </a:solidFill>
                      <a:prstDash val="solid"/>
                      <a:round/>
                      <a:headEnd len="sm" w="sm" type="none"/>
                      <a:tailEnd len="sm" w="sm" type="none"/>
                    </a:lnL>
                    <a:lnR cap="flat" cmpd="sng" w="19050">
                      <a:solidFill>
                        <a:srgbClr val="7FB59B"/>
                      </a:solidFill>
                      <a:prstDash val="solid"/>
                      <a:round/>
                      <a:headEnd len="sm" w="sm" type="none"/>
                      <a:tailEnd len="sm" w="sm" type="none"/>
                    </a:lnR>
                    <a:lnT cap="flat" cmpd="sng" w="19050">
                      <a:solidFill>
                        <a:srgbClr val="7FB59B"/>
                      </a:solidFill>
                      <a:prstDash val="solid"/>
                      <a:round/>
                      <a:headEnd len="sm" w="sm" type="none"/>
                      <a:tailEnd len="sm" w="sm" type="none"/>
                    </a:lnT>
                    <a:lnB cap="flat" cmpd="sng" w="19050">
                      <a:solidFill>
                        <a:srgbClr val="7FB59B"/>
                      </a:solidFill>
                      <a:prstDash val="solid"/>
                      <a:round/>
                      <a:headEnd len="sm" w="sm" type="none"/>
                      <a:tailEnd len="sm" w="sm" type="none"/>
                    </a:lnB>
                  </a:tcPr>
                </a:tc>
              </a:tr>
              <a:tr h="447575">
                <a:tc>
                  <a:txBody>
                    <a:bodyPr/>
                    <a:lstStyle/>
                    <a:p>
                      <a:pPr indent="0" lvl="0" marL="0" rtl="0" algn="ctr">
                        <a:spcBef>
                          <a:spcPts val="0"/>
                        </a:spcBef>
                        <a:spcAft>
                          <a:spcPts val="0"/>
                        </a:spcAft>
                        <a:buNone/>
                      </a:pPr>
                      <a:r>
                        <a:rPr lang="es">
                          <a:latin typeface="Calibri"/>
                          <a:ea typeface="Calibri"/>
                          <a:cs typeface="Calibri"/>
                          <a:sym typeface="Calibri"/>
                        </a:rPr>
                        <a:t>Máximo</a:t>
                      </a:r>
                      <a:endParaRPr>
                        <a:latin typeface="Calibri"/>
                        <a:ea typeface="Calibri"/>
                        <a:cs typeface="Calibri"/>
                        <a:sym typeface="Calibri"/>
                      </a:endParaRPr>
                    </a:p>
                  </a:txBody>
                  <a:tcPr marT="63500" marB="63500" marR="63500" marL="63500">
                    <a:lnL cap="flat" cmpd="sng" w="19050">
                      <a:solidFill>
                        <a:srgbClr val="7FB59B"/>
                      </a:solidFill>
                      <a:prstDash val="solid"/>
                      <a:round/>
                      <a:headEnd len="sm" w="sm" type="none"/>
                      <a:tailEnd len="sm" w="sm" type="none"/>
                    </a:lnL>
                    <a:lnR cap="flat" cmpd="sng" w="19050">
                      <a:solidFill>
                        <a:srgbClr val="7FB59B"/>
                      </a:solidFill>
                      <a:prstDash val="solid"/>
                      <a:round/>
                      <a:headEnd len="sm" w="sm" type="none"/>
                      <a:tailEnd len="sm" w="sm" type="none"/>
                    </a:lnR>
                    <a:lnT cap="flat" cmpd="sng" w="19050">
                      <a:solidFill>
                        <a:srgbClr val="7FB59B"/>
                      </a:solidFill>
                      <a:prstDash val="solid"/>
                      <a:round/>
                      <a:headEnd len="sm" w="sm" type="none"/>
                      <a:tailEnd len="sm" w="sm" type="none"/>
                    </a:lnT>
                    <a:lnB cap="flat" cmpd="sng" w="19050">
                      <a:solidFill>
                        <a:srgbClr val="7FB59B"/>
                      </a:solidFill>
                      <a:prstDash val="solid"/>
                      <a:round/>
                      <a:headEnd len="sm" w="sm" type="none"/>
                      <a:tailEnd len="sm" w="sm" type="none"/>
                    </a:lnB>
                  </a:tcPr>
                </a:tc>
                <a:tc>
                  <a:txBody>
                    <a:bodyPr/>
                    <a:lstStyle/>
                    <a:p>
                      <a:pPr indent="0" lvl="0" marL="0" rtl="0" algn="ctr">
                        <a:spcBef>
                          <a:spcPts val="0"/>
                        </a:spcBef>
                        <a:spcAft>
                          <a:spcPts val="0"/>
                        </a:spcAft>
                        <a:buNone/>
                      </a:pPr>
                      <a:r>
                        <a:rPr lang="es">
                          <a:latin typeface="Calibri"/>
                          <a:ea typeface="Calibri"/>
                          <a:cs typeface="Calibri"/>
                          <a:sym typeface="Calibri"/>
                        </a:rPr>
                        <a:t>44</a:t>
                      </a:r>
                      <a:endParaRPr>
                        <a:latin typeface="Calibri"/>
                        <a:ea typeface="Calibri"/>
                        <a:cs typeface="Calibri"/>
                        <a:sym typeface="Calibri"/>
                      </a:endParaRPr>
                    </a:p>
                  </a:txBody>
                  <a:tcPr marT="63500" marB="63500" marR="63500" marL="63500">
                    <a:lnL cap="flat" cmpd="sng" w="19050">
                      <a:solidFill>
                        <a:srgbClr val="7FB59B"/>
                      </a:solidFill>
                      <a:prstDash val="solid"/>
                      <a:round/>
                      <a:headEnd len="sm" w="sm" type="none"/>
                      <a:tailEnd len="sm" w="sm" type="none"/>
                    </a:lnL>
                    <a:lnR cap="flat" cmpd="sng" w="19050">
                      <a:solidFill>
                        <a:srgbClr val="7FB59B"/>
                      </a:solidFill>
                      <a:prstDash val="solid"/>
                      <a:round/>
                      <a:headEnd len="sm" w="sm" type="none"/>
                      <a:tailEnd len="sm" w="sm" type="none"/>
                    </a:lnR>
                    <a:lnT cap="flat" cmpd="sng" w="19050">
                      <a:solidFill>
                        <a:srgbClr val="7FB59B"/>
                      </a:solidFill>
                      <a:prstDash val="solid"/>
                      <a:round/>
                      <a:headEnd len="sm" w="sm" type="none"/>
                      <a:tailEnd len="sm" w="sm" type="none"/>
                    </a:lnT>
                    <a:lnB cap="flat" cmpd="sng" w="19050">
                      <a:solidFill>
                        <a:srgbClr val="7FB59B"/>
                      </a:solidFill>
                      <a:prstDash val="solid"/>
                      <a:round/>
                      <a:headEnd len="sm" w="sm" type="none"/>
                      <a:tailEnd len="sm" w="sm" type="none"/>
                    </a:lnB>
                  </a:tcPr>
                </a:tc>
                <a:tc>
                  <a:txBody>
                    <a:bodyPr/>
                    <a:lstStyle/>
                    <a:p>
                      <a:pPr indent="0" lvl="0" marL="0" rtl="0" algn="ctr">
                        <a:spcBef>
                          <a:spcPts val="0"/>
                        </a:spcBef>
                        <a:spcAft>
                          <a:spcPts val="0"/>
                        </a:spcAft>
                        <a:buNone/>
                      </a:pPr>
                      <a:r>
                        <a:rPr lang="es">
                          <a:latin typeface="Calibri"/>
                          <a:ea typeface="Calibri"/>
                          <a:cs typeface="Calibri"/>
                          <a:sym typeface="Calibri"/>
                        </a:rPr>
                        <a:t>50</a:t>
                      </a:r>
                      <a:endParaRPr>
                        <a:latin typeface="Calibri"/>
                        <a:ea typeface="Calibri"/>
                        <a:cs typeface="Calibri"/>
                        <a:sym typeface="Calibri"/>
                      </a:endParaRPr>
                    </a:p>
                  </a:txBody>
                  <a:tcPr marT="63500" marB="63500" marR="63500" marL="63500">
                    <a:lnL cap="flat" cmpd="sng" w="19050">
                      <a:solidFill>
                        <a:srgbClr val="7FB59B"/>
                      </a:solidFill>
                      <a:prstDash val="solid"/>
                      <a:round/>
                      <a:headEnd len="sm" w="sm" type="none"/>
                      <a:tailEnd len="sm" w="sm" type="none"/>
                    </a:lnL>
                    <a:lnR cap="flat" cmpd="sng" w="19050">
                      <a:solidFill>
                        <a:srgbClr val="7FB59B"/>
                      </a:solidFill>
                      <a:prstDash val="solid"/>
                      <a:round/>
                      <a:headEnd len="sm" w="sm" type="none"/>
                      <a:tailEnd len="sm" w="sm" type="none"/>
                    </a:lnR>
                    <a:lnT cap="flat" cmpd="sng" w="19050">
                      <a:solidFill>
                        <a:srgbClr val="7FB59B"/>
                      </a:solidFill>
                      <a:prstDash val="solid"/>
                      <a:round/>
                      <a:headEnd len="sm" w="sm" type="none"/>
                      <a:tailEnd len="sm" w="sm" type="none"/>
                    </a:lnT>
                    <a:lnB cap="flat" cmpd="sng" w="19050">
                      <a:solidFill>
                        <a:srgbClr val="7FB59B"/>
                      </a:solidFill>
                      <a:prstDash val="solid"/>
                      <a:round/>
                      <a:headEnd len="sm" w="sm" type="none"/>
                      <a:tailEnd len="sm" w="sm" type="none"/>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27c77364047_1_167"/>
          <p:cNvSpPr txBox="1"/>
          <p:nvPr/>
        </p:nvSpPr>
        <p:spPr>
          <a:xfrm>
            <a:off x="31287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3000">
                <a:solidFill>
                  <a:srgbClr val="423B71"/>
                </a:solidFill>
                <a:latin typeface="Calibri"/>
                <a:ea typeface="Calibri"/>
                <a:cs typeface="Calibri"/>
                <a:sym typeface="Calibri"/>
              </a:rPr>
              <a:t>Respuestas</a:t>
            </a:r>
            <a:endParaRPr b="1" i="0" sz="3000" u="none" cap="none" strike="noStrike">
              <a:solidFill>
                <a:srgbClr val="423B71"/>
              </a:solidFill>
              <a:latin typeface="Calibri"/>
              <a:ea typeface="Calibri"/>
              <a:cs typeface="Calibri"/>
              <a:sym typeface="Calibri"/>
            </a:endParaRPr>
          </a:p>
        </p:txBody>
      </p:sp>
      <p:pic>
        <p:nvPicPr>
          <p:cNvPr id="273" name="Google Shape;273;g27c77364047_1_167"/>
          <p:cNvPicPr preferRelativeResize="0"/>
          <p:nvPr/>
        </p:nvPicPr>
        <p:blipFill>
          <a:blip r:embed="rId3">
            <a:alphaModFix/>
          </a:blip>
          <a:stretch>
            <a:fillRect/>
          </a:stretch>
        </p:blipFill>
        <p:spPr>
          <a:xfrm>
            <a:off x="1787975" y="875550"/>
            <a:ext cx="5568050" cy="417602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27c77364047_1_201"/>
          <p:cNvSpPr txBox="1"/>
          <p:nvPr/>
        </p:nvSpPr>
        <p:spPr>
          <a:xfrm>
            <a:off x="31287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3000">
                <a:solidFill>
                  <a:srgbClr val="423B71"/>
                </a:solidFill>
                <a:latin typeface="Calibri"/>
                <a:ea typeface="Calibri"/>
                <a:cs typeface="Calibri"/>
                <a:sym typeface="Calibri"/>
              </a:rPr>
              <a:t>Actividad 3</a:t>
            </a:r>
            <a:endParaRPr b="1" i="0" sz="3000" u="none" cap="none" strike="noStrike">
              <a:solidFill>
                <a:srgbClr val="423B71"/>
              </a:solidFill>
              <a:latin typeface="Calibri"/>
              <a:ea typeface="Calibri"/>
              <a:cs typeface="Calibri"/>
              <a:sym typeface="Calibri"/>
            </a:endParaRPr>
          </a:p>
        </p:txBody>
      </p:sp>
      <p:sp>
        <p:nvSpPr>
          <p:cNvPr id="279" name="Google Shape;279;g27c77364047_1_201"/>
          <p:cNvSpPr txBox="1"/>
          <p:nvPr/>
        </p:nvSpPr>
        <p:spPr>
          <a:xfrm>
            <a:off x="312875" y="1071600"/>
            <a:ext cx="7914900" cy="3879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s" sz="1600">
                <a:solidFill>
                  <a:schemeClr val="dk1"/>
                </a:solidFill>
                <a:latin typeface="Calibri"/>
                <a:ea typeface="Calibri"/>
                <a:cs typeface="Calibri"/>
                <a:sym typeface="Calibri"/>
              </a:rPr>
              <a:t>Los siguientes diagramas de cajón representan los datos asociados a las olas de calor de las décadas del 1980, 1990, 2000 y 2010 en la zona centro-sur de Chile.</a:t>
            </a:r>
            <a:endParaRPr sz="1600">
              <a:solidFill>
                <a:schemeClr val="dk1"/>
              </a:solidFill>
              <a:latin typeface="Calibri"/>
              <a:ea typeface="Calibri"/>
              <a:cs typeface="Calibri"/>
              <a:sym typeface="Calibri"/>
            </a:endParaRPr>
          </a:p>
          <a:p>
            <a:pPr indent="0" lvl="0" marL="0" rtl="0" algn="just">
              <a:spcBef>
                <a:spcPts val="0"/>
              </a:spcBef>
              <a:spcAft>
                <a:spcPts val="0"/>
              </a:spcAft>
              <a:buNone/>
            </a:pPr>
            <a:br>
              <a:rPr lang="es" sz="1600">
                <a:solidFill>
                  <a:schemeClr val="dk1"/>
                </a:solidFill>
                <a:latin typeface="Calibri"/>
                <a:ea typeface="Calibri"/>
                <a:cs typeface="Calibri"/>
                <a:sym typeface="Calibri"/>
              </a:rPr>
            </a:br>
            <a:br>
              <a:rPr lang="es" sz="1600">
                <a:solidFill>
                  <a:schemeClr val="dk1"/>
                </a:solidFill>
                <a:latin typeface="Calibri"/>
                <a:ea typeface="Calibri"/>
                <a:cs typeface="Calibri"/>
                <a:sym typeface="Calibri"/>
              </a:rPr>
            </a:br>
            <a:br>
              <a:rPr lang="es" sz="1600">
                <a:solidFill>
                  <a:schemeClr val="dk1"/>
                </a:solidFill>
                <a:latin typeface="Calibri"/>
                <a:ea typeface="Calibri"/>
                <a:cs typeface="Calibri"/>
                <a:sym typeface="Calibri"/>
              </a:rPr>
            </a:br>
            <a:br>
              <a:rPr lang="es" sz="1600">
                <a:solidFill>
                  <a:schemeClr val="dk1"/>
                </a:solidFill>
                <a:latin typeface="Calibri"/>
                <a:ea typeface="Calibri"/>
                <a:cs typeface="Calibri"/>
                <a:sym typeface="Calibri"/>
              </a:rPr>
            </a:br>
            <a:br>
              <a:rPr lang="es" sz="1600">
                <a:solidFill>
                  <a:schemeClr val="dk1"/>
                </a:solidFill>
                <a:latin typeface="Calibri"/>
                <a:ea typeface="Calibri"/>
                <a:cs typeface="Calibri"/>
                <a:sym typeface="Calibri"/>
              </a:rPr>
            </a:br>
            <a:br>
              <a:rPr lang="es" sz="1600">
                <a:solidFill>
                  <a:schemeClr val="dk1"/>
                </a:solidFill>
                <a:latin typeface="Calibri"/>
                <a:ea typeface="Calibri"/>
                <a:cs typeface="Calibri"/>
                <a:sym typeface="Calibri"/>
              </a:rPr>
            </a:br>
            <a:br>
              <a:rPr lang="es" sz="1600">
                <a:solidFill>
                  <a:schemeClr val="dk1"/>
                </a:solidFill>
                <a:latin typeface="Calibri"/>
                <a:ea typeface="Calibri"/>
                <a:cs typeface="Calibri"/>
                <a:sym typeface="Calibri"/>
              </a:rPr>
            </a:br>
            <a:br>
              <a:rPr lang="es" sz="1600">
                <a:solidFill>
                  <a:schemeClr val="dk1"/>
                </a:solidFill>
                <a:latin typeface="Calibri"/>
                <a:ea typeface="Calibri"/>
                <a:cs typeface="Calibri"/>
                <a:sym typeface="Calibri"/>
              </a:rPr>
            </a:br>
            <a:br>
              <a:rPr lang="es" sz="1600">
                <a:solidFill>
                  <a:schemeClr val="dk1"/>
                </a:solidFill>
                <a:latin typeface="Calibri"/>
                <a:ea typeface="Calibri"/>
                <a:cs typeface="Calibri"/>
                <a:sym typeface="Calibri"/>
              </a:rPr>
            </a:br>
            <a:br>
              <a:rPr lang="es"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a:p>
            <a:pPr indent="-330200" lvl="0" marL="457200" rtl="0" algn="just">
              <a:spcBef>
                <a:spcPts val="0"/>
              </a:spcBef>
              <a:spcAft>
                <a:spcPts val="0"/>
              </a:spcAft>
              <a:buClr>
                <a:schemeClr val="dk1"/>
              </a:buClr>
              <a:buSzPts val="1600"/>
              <a:buFont typeface="Calibri"/>
              <a:buAutoNum type="arabicPeriod"/>
            </a:pPr>
            <a:r>
              <a:rPr lang="es" sz="1600">
                <a:solidFill>
                  <a:schemeClr val="dk1"/>
                </a:solidFill>
                <a:latin typeface="Calibri"/>
                <a:ea typeface="Calibri"/>
                <a:cs typeface="Calibri"/>
                <a:sym typeface="Calibri"/>
              </a:rPr>
              <a:t>A partir de los diagramas de cajón de las olas de calor, describe comparaciones entre cada década.</a:t>
            </a:r>
            <a:endParaRPr sz="1600">
              <a:solidFill>
                <a:schemeClr val="dk1"/>
              </a:solidFill>
              <a:latin typeface="Calibri"/>
              <a:ea typeface="Calibri"/>
              <a:cs typeface="Calibri"/>
              <a:sym typeface="Calibri"/>
            </a:endParaRPr>
          </a:p>
        </p:txBody>
      </p:sp>
      <p:pic>
        <p:nvPicPr>
          <p:cNvPr id="280" name="Google Shape;280;g27c77364047_1_201"/>
          <p:cNvPicPr preferRelativeResize="0"/>
          <p:nvPr/>
        </p:nvPicPr>
        <p:blipFill>
          <a:blip r:embed="rId3">
            <a:alphaModFix/>
          </a:blip>
          <a:stretch>
            <a:fillRect/>
          </a:stretch>
        </p:blipFill>
        <p:spPr>
          <a:xfrm>
            <a:off x="2434850" y="1691575"/>
            <a:ext cx="3781775" cy="2527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27c77364047_1_220"/>
          <p:cNvSpPr txBox="1"/>
          <p:nvPr/>
        </p:nvSpPr>
        <p:spPr>
          <a:xfrm>
            <a:off x="31287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3000">
                <a:solidFill>
                  <a:srgbClr val="423B71"/>
                </a:solidFill>
                <a:latin typeface="Calibri"/>
                <a:ea typeface="Calibri"/>
                <a:cs typeface="Calibri"/>
                <a:sym typeface="Calibri"/>
              </a:rPr>
              <a:t>Respuestas</a:t>
            </a:r>
            <a:endParaRPr b="1" i="0" sz="3000" u="none" cap="none" strike="noStrike">
              <a:solidFill>
                <a:srgbClr val="423B71"/>
              </a:solidFill>
              <a:latin typeface="Calibri"/>
              <a:ea typeface="Calibri"/>
              <a:cs typeface="Calibri"/>
              <a:sym typeface="Calibri"/>
            </a:endParaRPr>
          </a:p>
        </p:txBody>
      </p:sp>
      <p:sp>
        <p:nvSpPr>
          <p:cNvPr id="286" name="Google Shape;286;g27c77364047_1_220"/>
          <p:cNvSpPr txBox="1"/>
          <p:nvPr/>
        </p:nvSpPr>
        <p:spPr>
          <a:xfrm>
            <a:off x="312875" y="1286250"/>
            <a:ext cx="8096700" cy="28938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En las últimas dos décadas la cantidad de olas de calor es mucho más variable que en las primeras dos décadas, lo que se puede notar por la extensión de sus diagramas.</a:t>
            </a:r>
            <a:br>
              <a:rPr lang="es"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El primer cuartil de la década del 2010 es mayor al valor máximo de la década de 1980, es decir, una temporada con una cantidad de olas de calor que está ubicado en el 25% más bajo de la década del 2010 podría ser superior a la cantidad de olas de calor que hubo en cualquier temporada de la década del 1980.</a:t>
            </a:r>
            <a:br>
              <a:rPr lang="es"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Además de que el valor máximo de olas de calor por década ha ido aumentando, este aumento también es notorio en los diagramas, donde vemos que las cajas van subiendo cada vez más, siendo más evidente el caso de la última década.</a:t>
            </a:r>
            <a:endParaRPr sz="1900">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27c77364047_1_228"/>
          <p:cNvSpPr txBox="1"/>
          <p:nvPr/>
        </p:nvSpPr>
        <p:spPr>
          <a:xfrm>
            <a:off x="31287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3000">
                <a:solidFill>
                  <a:srgbClr val="423B71"/>
                </a:solidFill>
                <a:latin typeface="Calibri"/>
                <a:ea typeface="Calibri"/>
                <a:cs typeface="Calibri"/>
                <a:sym typeface="Calibri"/>
              </a:rPr>
              <a:t>Conclusiones</a:t>
            </a:r>
            <a:endParaRPr b="1" i="0" sz="3000" u="none" cap="none" strike="noStrike">
              <a:solidFill>
                <a:srgbClr val="423B71"/>
              </a:solidFill>
              <a:latin typeface="Calibri"/>
              <a:ea typeface="Calibri"/>
              <a:cs typeface="Calibri"/>
              <a:sym typeface="Calibri"/>
            </a:endParaRPr>
          </a:p>
        </p:txBody>
      </p:sp>
      <p:sp>
        <p:nvSpPr>
          <p:cNvPr id="292" name="Google Shape;292;g27c77364047_1_228"/>
          <p:cNvSpPr txBox="1"/>
          <p:nvPr/>
        </p:nvSpPr>
        <p:spPr>
          <a:xfrm>
            <a:off x="312875" y="1354700"/>
            <a:ext cx="8096700" cy="34479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Los diagramas de cajón permiten ver que las olas de calor efectivamente han aumentado con el paso del tiempo. Esta tendencia se hace evidente al observar cómo los diagramas están progresivamente desplazados hacia arriba en el gráfico.</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De todas maneras, hay que ser cuidadoso con las conclusiones extraídas a partir de estos datos, considerando que la información mostrada está limitada a las últimas 4 décadas. Si dispusiéramos de una mayor cantidad de datos, por ejemplo, desde 1900 en adelante, puede que las conclusiones cambien, o refuercen lo visto en estas 4 décadas.</a:t>
            </a:r>
            <a:endParaRPr sz="18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6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6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27c77364047_1_234"/>
          <p:cNvSpPr txBox="1"/>
          <p:nvPr/>
        </p:nvSpPr>
        <p:spPr>
          <a:xfrm>
            <a:off x="31287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3000">
                <a:solidFill>
                  <a:srgbClr val="423B71"/>
                </a:solidFill>
                <a:latin typeface="Calibri"/>
                <a:ea typeface="Calibri"/>
                <a:cs typeface="Calibri"/>
                <a:sym typeface="Calibri"/>
              </a:rPr>
              <a:t>Conclusiones</a:t>
            </a:r>
            <a:endParaRPr b="1" i="0" sz="3000" u="none" cap="none" strike="noStrike">
              <a:solidFill>
                <a:srgbClr val="423B71"/>
              </a:solidFill>
              <a:latin typeface="Calibri"/>
              <a:ea typeface="Calibri"/>
              <a:cs typeface="Calibri"/>
              <a:sym typeface="Calibri"/>
            </a:endParaRPr>
          </a:p>
        </p:txBody>
      </p:sp>
      <p:sp>
        <p:nvSpPr>
          <p:cNvPr id="298" name="Google Shape;298;g27c77364047_1_234"/>
          <p:cNvSpPr txBox="1"/>
          <p:nvPr/>
        </p:nvSpPr>
        <p:spPr>
          <a:xfrm>
            <a:off x="312875" y="1354700"/>
            <a:ext cx="8096700" cy="34479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Los diagramas de cajón permiten ver que las olas de calor efectivamente han aumentado con el paso del tiempo. Esta tendencia se hace evidente al observar cómo los diagramas están progresivamente desplazados hacia arriba en el gráfico.</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De todas maneras, hay que ser cuidadoso con las conclusiones extraídas a partir de estos datos, considerando que la información mostrada está limitada a las últimas 4 décadas. Si dispusiéramos de una mayor cantidad de datos, por ejemplo, desde 1900 en adelante, puede que las conclusiones cambien, o refuercen lo visto en estas 4 décadas.</a:t>
            </a:r>
            <a:endParaRPr sz="18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6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6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g2439f10f44d_0_5"/>
          <p:cNvSpPr txBox="1"/>
          <p:nvPr/>
        </p:nvSpPr>
        <p:spPr>
          <a:xfrm>
            <a:off x="312879" y="344550"/>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2700"/>
              <a:buFont typeface="Arial"/>
              <a:buNone/>
            </a:pPr>
            <a:r>
              <a:rPr b="1" lang="es" sz="2700">
                <a:solidFill>
                  <a:srgbClr val="423B71"/>
                </a:solidFill>
                <a:latin typeface="Calibri"/>
                <a:ea typeface="Calibri"/>
                <a:cs typeface="Calibri"/>
                <a:sym typeface="Calibri"/>
              </a:rPr>
              <a:t>A partir de la infografía, respondamos:</a:t>
            </a:r>
            <a:endParaRPr b="1" i="0" sz="3000" u="none" cap="none" strike="noStrike">
              <a:solidFill>
                <a:srgbClr val="423B71"/>
              </a:solidFill>
              <a:latin typeface="Calibri"/>
              <a:ea typeface="Calibri"/>
              <a:cs typeface="Calibri"/>
              <a:sym typeface="Calibri"/>
            </a:endParaRPr>
          </a:p>
        </p:txBody>
      </p:sp>
      <p:pic>
        <p:nvPicPr>
          <p:cNvPr id="95" name="Google Shape;95;g2439f10f44d_0_5"/>
          <p:cNvPicPr preferRelativeResize="0"/>
          <p:nvPr/>
        </p:nvPicPr>
        <p:blipFill rotWithShape="1">
          <a:blip r:embed="rId3">
            <a:alphaModFix/>
          </a:blip>
          <a:srcRect b="6323" l="10751" r="18657" t="0"/>
          <a:stretch/>
        </p:blipFill>
        <p:spPr>
          <a:xfrm>
            <a:off x="5336500" y="1632350"/>
            <a:ext cx="3136824" cy="2445250"/>
          </a:xfrm>
          <a:prstGeom prst="rect">
            <a:avLst/>
          </a:prstGeom>
          <a:noFill/>
          <a:ln>
            <a:noFill/>
          </a:ln>
        </p:spPr>
      </p:pic>
      <p:sp>
        <p:nvSpPr>
          <p:cNvPr id="96" name="Google Shape;96;g2439f10f44d_0_5"/>
          <p:cNvSpPr txBox="1"/>
          <p:nvPr/>
        </p:nvSpPr>
        <p:spPr>
          <a:xfrm>
            <a:off x="230625" y="1550750"/>
            <a:ext cx="4394700" cy="2401200"/>
          </a:xfrm>
          <a:prstGeom prst="rect">
            <a:avLst/>
          </a:prstGeom>
          <a:noFill/>
          <a:ln>
            <a:noFill/>
          </a:ln>
        </p:spPr>
        <p:txBody>
          <a:bodyPr anchorCtr="0" anchor="t" bIns="91425" lIns="91425" spcFirstLastPara="1" rIns="91425" wrap="square" tIns="91425">
            <a:spAutoFit/>
          </a:bodyPr>
          <a:lstStyle/>
          <a:p>
            <a:pPr indent="-330200" lvl="0" marL="457200" rtl="0" algn="just">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¿Qué cosas sabían sobre las olas de calor?, ¿han experimentado alguna?</a:t>
            </a:r>
            <a:br>
              <a:rPr lang="es"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a:p>
            <a:pPr indent="-330200" lvl="0" marL="457200" rtl="0" algn="just">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¿Cuándo se puede afirmar que estamos experimentando una ola de calor?</a:t>
            </a:r>
            <a:br>
              <a:rPr lang="es"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a:p>
            <a:pPr indent="-330200" lvl="0" marL="457200" rtl="0" algn="just">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De acuerdo a la infografía, ¿qué puede estar sucediendo con las olas de calor en la zona centro-sur de Chile? </a:t>
            </a:r>
            <a:endParaRPr sz="1900">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27c77364047_1_239"/>
          <p:cNvSpPr txBox="1"/>
          <p:nvPr/>
        </p:nvSpPr>
        <p:spPr>
          <a:xfrm>
            <a:off x="31287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3000">
                <a:solidFill>
                  <a:srgbClr val="423B71"/>
                </a:solidFill>
                <a:latin typeface="Calibri"/>
                <a:ea typeface="Calibri"/>
                <a:cs typeface="Calibri"/>
                <a:sym typeface="Calibri"/>
              </a:rPr>
              <a:t>Conclusiones</a:t>
            </a:r>
            <a:endParaRPr b="1" i="0" sz="3000" u="none" cap="none" strike="noStrike">
              <a:solidFill>
                <a:srgbClr val="423B71"/>
              </a:solidFill>
              <a:latin typeface="Calibri"/>
              <a:ea typeface="Calibri"/>
              <a:cs typeface="Calibri"/>
              <a:sym typeface="Calibri"/>
            </a:endParaRPr>
          </a:p>
        </p:txBody>
      </p:sp>
      <p:sp>
        <p:nvSpPr>
          <p:cNvPr id="304" name="Google Shape;304;g27c77364047_1_239"/>
          <p:cNvSpPr txBox="1"/>
          <p:nvPr/>
        </p:nvSpPr>
        <p:spPr>
          <a:xfrm>
            <a:off x="312875" y="1354700"/>
            <a:ext cx="8096700" cy="38790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chemeClr val="dk1"/>
              </a:buClr>
              <a:buSzPts val="2000"/>
              <a:buFont typeface="Calibri"/>
              <a:buChar char="●"/>
            </a:pPr>
            <a:r>
              <a:rPr lang="es" sz="2000">
                <a:solidFill>
                  <a:schemeClr val="dk1"/>
                </a:solidFill>
                <a:latin typeface="Calibri"/>
                <a:ea typeface="Calibri"/>
                <a:cs typeface="Calibri"/>
                <a:sym typeface="Calibri"/>
              </a:rPr>
              <a:t>Los cuartiles son tres valores que dividen un conjunto de datos, ordenados de menor a mayor,  en cuatro grupos, donde cada uno de ellos contiene, aproximadamente, el 25% de los datos.</a:t>
            </a:r>
            <a:br>
              <a:rPr lang="e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s" sz="2000">
                <a:solidFill>
                  <a:schemeClr val="dk1"/>
                </a:solidFill>
                <a:latin typeface="Calibri"/>
                <a:ea typeface="Calibri"/>
                <a:cs typeface="Calibri"/>
                <a:sym typeface="Calibri"/>
              </a:rPr>
              <a:t>Los diagramas de cajón son representaciones gráficas de la distribución de un conjunto de datos, y que esta representación está basada en cinco medidas de resumen: el mínimo, el máximo y los cuartiles Q</a:t>
            </a:r>
            <a:r>
              <a:rPr baseline="-25000" lang="es" sz="2000">
                <a:solidFill>
                  <a:schemeClr val="dk1"/>
                </a:solidFill>
                <a:latin typeface="Calibri"/>
                <a:ea typeface="Calibri"/>
                <a:cs typeface="Calibri"/>
                <a:sym typeface="Calibri"/>
              </a:rPr>
              <a:t>1</a:t>
            </a:r>
            <a:r>
              <a:rPr lang="es" sz="2000">
                <a:solidFill>
                  <a:schemeClr val="dk1"/>
                </a:solidFill>
                <a:latin typeface="Calibri"/>
                <a:ea typeface="Calibri"/>
                <a:cs typeface="Calibri"/>
                <a:sym typeface="Calibri"/>
              </a:rPr>
              <a:t>,  Q</a:t>
            </a:r>
            <a:r>
              <a:rPr baseline="-25000" lang="es" sz="2000">
                <a:solidFill>
                  <a:schemeClr val="dk1"/>
                </a:solidFill>
                <a:latin typeface="Calibri"/>
                <a:ea typeface="Calibri"/>
                <a:cs typeface="Calibri"/>
                <a:sym typeface="Calibri"/>
              </a:rPr>
              <a:t>2</a:t>
            </a:r>
            <a:r>
              <a:rPr lang="es" sz="2000">
                <a:solidFill>
                  <a:schemeClr val="dk1"/>
                </a:solidFill>
                <a:latin typeface="Calibri"/>
                <a:ea typeface="Calibri"/>
                <a:cs typeface="Calibri"/>
                <a:sym typeface="Calibri"/>
              </a:rPr>
              <a:t> y  Q</a:t>
            </a:r>
            <a:r>
              <a:rPr baseline="-25000" lang="es" sz="2000">
                <a:solidFill>
                  <a:schemeClr val="dk1"/>
                </a:solidFill>
                <a:latin typeface="Calibri"/>
                <a:ea typeface="Calibri"/>
                <a:cs typeface="Calibri"/>
                <a:sym typeface="Calibri"/>
              </a:rPr>
              <a:t>3</a:t>
            </a:r>
            <a:br>
              <a:rPr lang="es" sz="2000">
                <a:solidFill>
                  <a:schemeClr val="dk1"/>
                </a:solidFill>
                <a:latin typeface="Calibri"/>
                <a:ea typeface="Calibri"/>
                <a:cs typeface="Calibri"/>
                <a:sym typeface="Calibri"/>
              </a:rPr>
            </a:br>
            <a:br>
              <a:rPr lang="es" sz="1600">
                <a:solidFill>
                  <a:schemeClr val="dk1"/>
                </a:solidFill>
                <a:latin typeface="Calibri"/>
                <a:ea typeface="Calibri"/>
                <a:cs typeface="Calibri"/>
                <a:sym typeface="Calibri"/>
              </a:rPr>
            </a:br>
            <a:br>
              <a:rPr lang="es" sz="1600">
                <a:solidFill>
                  <a:schemeClr val="dk1"/>
                </a:solidFill>
                <a:latin typeface="Calibri"/>
                <a:ea typeface="Calibri"/>
                <a:cs typeface="Calibri"/>
                <a:sym typeface="Calibri"/>
              </a:rPr>
            </a:br>
            <a:br>
              <a:rPr lang="es"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6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g27c77364047_1_248"/>
          <p:cNvSpPr txBox="1"/>
          <p:nvPr/>
        </p:nvSpPr>
        <p:spPr>
          <a:xfrm>
            <a:off x="31287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3000">
                <a:solidFill>
                  <a:srgbClr val="423B71"/>
                </a:solidFill>
                <a:latin typeface="Calibri"/>
                <a:ea typeface="Calibri"/>
                <a:cs typeface="Calibri"/>
                <a:sym typeface="Calibri"/>
              </a:rPr>
              <a:t>Conclusiones</a:t>
            </a:r>
            <a:endParaRPr b="1" i="0" sz="3000" u="none" cap="none" strike="noStrike">
              <a:solidFill>
                <a:srgbClr val="423B71"/>
              </a:solidFill>
              <a:latin typeface="Calibri"/>
              <a:ea typeface="Calibri"/>
              <a:cs typeface="Calibri"/>
              <a:sym typeface="Calibri"/>
            </a:endParaRPr>
          </a:p>
        </p:txBody>
      </p:sp>
      <p:sp>
        <p:nvSpPr>
          <p:cNvPr id="310" name="Google Shape;310;g27c77364047_1_248"/>
          <p:cNvSpPr txBox="1"/>
          <p:nvPr/>
        </p:nvSpPr>
        <p:spPr>
          <a:xfrm>
            <a:off x="312875" y="1354700"/>
            <a:ext cx="8096700" cy="36327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br>
              <a:rPr lang="es" sz="1600">
                <a:solidFill>
                  <a:schemeClr val="dk1"/>
                </a:solidFill>
                <a:latin typeface="Calibri"/>
                <a:ea typeface="Calibri"/>
                <a:cs typeface="Calibri"/>
                <a:sym typeface="Calibri"/>
              </a:rPr>
            </a:br>
            <a:br>
              <a:rPr lang="es" sz="1600">
                <a:solidFill>
                  <a:schemeClr val="dk1"/>
                </a:solidFill>
                <a:latin typeface="Calibri"/>
                <a:ea typeface="Calibri"/>
                <a:cs typeface="Calibri"/>
                <a:sym typeface="Calibri"/>
              </a:rPr>
            </a:br>
            <a:br>
              <a:rPr lang="es" sz="1600">
                <a:solidFill>
                  <a:schemeClr val="dk1"/>
                </a:solidFill>
                <a:latin typeface="Calibri"/>
                <a:ea typeface="Calibri"/>
                <a:cs typeface="Calibri"/>
                <a:sym typeface="Calibri"/>
              </a:rPr>
            </a:br>
            <a:br>
              <a:rPr lang="es" sz="1600">
                <a:solidFill>
                  <a:schemeClr val="dk1"/>
                </a:solidFill>
                <a:latin typeface="Calibri"/>
                <a:ea typeface="Calibri"/>
                <a:cs typeface="Calibri"/>
                <a:sym typeface="Calibri"/>
              </a:rPr>
            </a:br>
            <a:br>
              <a:rPr lang="es" sz="1600">
                <a:solidFill>
                  <a:schemeClr val="dk1"/>
                </a:solidFill>
                <a:latin typeface="Calibri"/>
                <a:ea typeface="Calibri"/>
                <a:cs typeface="Calibri"/>
                <a:sym typeface="Calibri"/>
              </a:rPr>
            </a:br>
            <a:r>
              <a:rPr lang="es" sz="1600">
                <a:solidFill>
                  <a:schemeClr val="dk1"/>
                </a:solidFill>
                <a:latin typeface="Calibri"/>
                <a:ea typeface="Calibri"/>
                <a:cs typeface="Calibri"/>
                <a:sym typeface="Calibri"/>
              </a:rPr>
              <a:t>El rectángulo que va desde Q</a:t>
            </a:r>
            <a:r>
              <a:rPr baseline="-25000" lang="es" sz="1600">
                <a:solidFill>
                  <a:schemeClr val="dk1"/>
                </a:solidFill>
                <a:latin typeface="Calibri"/>
                <a:ea typeface="Calibri"/>
                <a:cs typeface="Calibri"/>
                <a:sym typeface="Calibri"/>
              </a:rPr>
              <a:t>1</a:t>
            </a:r>
            <a:r>
              <a:rPr lang="es" sz="1600">
                <a:solidFill>
                  <a:schemeClr val="dk1"/>
                </a:solidFill>
                <a:latin typeface="Calibri"/>
                <a:ea typeface="Calibri"/>
                <a:cs typeface="Calibri"/>
                <a:sym typeface="Calibri"/>
              </a:rPr>
              <a:t> hasta </a:t>
            </a:r>
            <a:r>
              <a:rPr lang="es" sz="1600">
                <a:solidFill>
                  <a:schemeClr val="dk1"/>
                </a:solidFill>
                <a:latin typeface="Calibri"/>
                <a:ea typeface="Calibri"/>
                <a:cs typeface="Calibri"/>
                <a:sym typeface="Calibri"/>
              </a:rPr>
              <a:t>Q</a:t>
            </a:r>
            <a:r>
              <a:rPr baseline="-25000" lang="es" sz="1600">
                <a:solidFill>
                  <a:schemeClr val="dk1"/>
                </a:solidFill>
                <a:latin typeface="Calibri"/>
                <a:ea typeface="Calibri"/>
                <a:cs typeface="Calibri"/>
                <a:sym typeface="Calibri"/>
              </a:rPr>
              <a:t>3</a:t>
            </a:r>
            <a:r>
              <a:rPr lang="es" sz="1600">
                <a:solidFill>
                  <a:schemeClr val="dk1"/>
                </a:solidFill>
                <a:latin typeface="Calibri"/>
                <a:ea typeface="Calibri"/>
                <a:cs typeface="Calibri"/>
                <a:sym typeface="Calibri"/>
              </a:rPr>
              <a:t> se denomina “cajón”, mientras que las líneas en los extremos se conocen como </a:t>
            </a:r>
            <a:r>
              <a:rPr lang="es" sz="1600">
                <a:solidFill>
                  <a:schemeClr val="dk1"/>
                </a:solidFill>
                <a:latin typeface="Calibri"/>
                <a:ea typeface="Calibri"/>
                <a:cs typeface="Calibri"/>
                <a:sym typeface="Calibri"/>
              </a:rPr>
              <a:t>“bigotes”. </a:t>
            </a:r>
            <a:br>
              <a:rPr lang="es"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Los diagramas de cajón son una herramienta gráfica para representar la distribución y resumir estadísticas clave de un conjunto de datos. En el contexto de esta situación, permite comparar la distribución de la cantidad de olas de calor por temporada entre cada década y la tendencia con el paso del tiempo.</a:t>
            </a:r>
            <a:br>
              <a:rPr lang="es"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600">
              <a:solidFill>
                <a:schemeClr val="dk1"/>
              </a:solidFill>
              <a:latin typeface="Calibri"/>
              <a:ea typeface="Calibri"/>
              <a:cs typeface="Calibri"/>
              <a:sym typeface="Calibri"/>
            </a:endParaRPr>
          </a:p>
        </p:txBody>
      </p:sp>
      <p:pic>
        <p:nvPicPr>
          <p:cNvPr id="311" name="Google Shape;311;g27c77364047_1_248"/>
          <p:cNvPicPr preferRelativeResize="0"/>
          <p:nvPr/>
        </p:nvPicPr>
        <p:blipFill>
          <a:blip r:embed="rId3">
            <a:alphaModFix/>
          </a:blip>
          <a:stretch>
            <a:fillRect/>
          </a:stretch>
        </p:blipFill>
        <p:spPr>
          <a:xfrm>
            <a:off x="2137413" y="977850"/>
            <a:ext cx="4869175" cy="15939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g2439f10f44d_0_0"/>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317" name="Google Shape;317;g2439f10f44d_0_0"/>
          <p:cNvSpPr txBox="1"/>
          <p:nvPr/>
        </p:nvSpPr>
        <p:spPr>
          <a:xfrm>
            <a:off x="483935" y="2297504"/>
            <a:ext cx="8175900" cy="6465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300"/>
              <a:buFont typeface="Arial"/>
              <a:buNone/>
            </a:pPr>
            <a:r>
              <a:rPr b="1" i="0" lang="es" sz="3300" u="none" cap="none" strike="noStrike">
                <a:solidFill>
                  <a:srgbClr val="FFFFFF"/>
                </a:solidFill>
                <a:latin typeface="Calibri"/>
                <a:ea typeface="Calibri"/>
                <a:cs typeface="Calibri"/>
                <a:sym typeface="Calibri"/>
              </a:rPr>
              <a:t>“</a:t>
            </a:r>
            <a:r>
              <a:rPr b="1" lang="es" sz="3300">
                <a:solidFill>
                  <a:srgbClr val="FFFFFF"/>
                </a:solidFill>
                <a:latin typeface="Calibri"/>
                <a:ea typeface="Calibri"/>
                <a:cs typeface="Calibri"/>
                <a:sym typeface="Calibri"/>
              </a:rPr>
              <a:t>Olas de calor</a:t>
            </a:r>
            <a:r>
              <a:rPr b="1" i="0" lang="es" sz="3300" u="none" cap="none" strike="noStrike">
                <a:solidFill>
                  <a:srgbClr val="FFFFFF"/>
                </a:solidFill>
                <a:latin typeface="Calibri"/>
                <a:ea typeface="Calibri"/>
                <a:cs typeface="Calibri"/>
                <a:sym typeface="Calibri"/>
              </a:rPr>
              <a:t>”</a:t>
            </a:r>
            <a:endParaRPr b="1" i="0" sz="3300" u="none" cap="none" strike="noStrike">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2679faebf9a_2_2"/>
          <p:cNvSpPr txBox="1"/>
          <p:nvPr/>
        </p:nvSpPr>
        <p:spPr>
          <a:xfrm>
            <a:off x="31287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3000">
                <a:solidFill>
                  <a:srgbClr val="423B71"/>
                </a:solidFill>
                <a:latin typeface="Calibri"/>
                <a:ea typeface="Calibri"/>
                <a:cs typeface="Calibri"/>
                <a:sym typeface="Calibri"/>
              </a:rPr>
              <a:t>Problema</a:t>
            </a:r>
            <a:endParaRPr b="1" i="0" sz="3000" u="none" cap="none" strike="noStrike">
              <a:solidFill>
                <a:srgbClr val="423B71"/>
              </a:solidFill>
              <a:latin typeface="Calibri"/>
              <a:ea typeface="Calibri"/>
              <a:cs typeface="Calibri"/>
              <a:sym typeface="Calibri"/>
            </a:endParaRPr>
          </a:p>
        </p:txBody>
      </p:sp>
      <p:sp>
        <p:nvSpPr>
          <p:cNvPr id="102" name="Google Shape;102;g2679faebf9a_2_2"/>
          <p:cNvSpPr/>
          <p:nvPr/>
        </p:nvSpPr>
        <p:spPr>
          <a:xfrm>
            <a:off x="1000350" y="2125950"/>
            <a:ext cx="7143300" cy="8916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lang="es" sz="2000">
                <a:latin typeface="Calibri"/>
                <a:ea typeface="Calibri"/>
                <a:cs typeface="Calibri"/>
                <a:sym typeface="Calibri"/>
              </a:rPr>
              <a:t>¿Es efectivo que las olas de calor </a:t>
            </a:r>
            <a:endParaRPr sz="20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lang="es" sz="2000">
                <a:latin typeface="Calibri"/>
                <a:ea typeface="Calibri"/>
                <a:cs typeface="Calibri"/>
                <a:sym typeface="Calibri"/>
              </a:rPr>
              <a:t>han aumentado en las últimas décadas?</a:t>
            </a:r>
            <a:endParaRPr b="1" i="0" sz="2000"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graphicFrame>
        <p:nvGraphicFramePr>
          <p:cNvPr id="107" name="Google Shape;107;g2679faebf9a_2_7"/>
          <p:cNvGraphicFramePr/>
          <p:nvPr/>
        </p:nvGraphicFramePr>
        <p:xfrm>
          <a:off x="1547800" y="1289250"/>
          <a:ext cx="3000000" cy="3000000"/>
        </p:xfrm>
        <a:graphic>
          <a:graphicData uri="http://schemas.openxmlformats.org/drawingml/2006/table">
            <a:tbl>
              <a:tblPr>
                <a:noFill/>
                <a:tableStyleId>{845E6B23-F590-4C2A-A19C-9EF3125A624B}</a:tableStyleId>
              </a:tblPr>
              <a:tblGrid>
                <a:gridCol w="819150"/>
                <a:gridCol w="571500"/>
                <a:gridCol w="161925"/>
                <a:gridCol w="819150"/>
                <a:gridCol w="571500"/>
                <a:gridCol w="161925"/>
                <a:gridCol w="819150"/>
                <a:gridCol w="571500"/>
                <a:gridCol w="161925"/>
                <a:gridCol w="800100"/>
                <a:gridCol w="590550"/>
              </a:tblGrid>
              <a:tr h="314650">
                <a:tc>
                  <a:txBody>
                    <a:bodyPr/>
                    <a:lstStyle/>
                    <a:p>
                      <a:pPr indent="0" lvl="0" marL="0" rtl="0" algn="ctr">
                        <a:spcBef>
                          <a:spcPts val="0"/>
                        </a:spcBef>
                        <a:spcAft>
                          <a:spcPts val="0"/>
                        </a:spcAft>
                        <a:buNone/>
                      </a:pPr>
                      <a:r>
                        <a:rPr lang="es" sz="1000">
                          <a:latin typeface="Nunito"/>
                          <a:ea typeface="Nunito"/>
                          <a:cs typeface="Nunito"/>
                          <a:sym typeface="Nunito"/>
                        </a:rPr>
                        <a:t>Temporada</a:t>
                      </a:r>
                      <a:endParaRPr sz="1000">
                        <a:latin typeface="Nunito"/>
                        <a:ea typeface="Nunito"/>
                        <a:cs typeface="Nunito"/>
                        <a:sym typeface="Nunito"/>
                      </a:endParaRPr>
                    </a:p>
                  </a:txBody>
                  <a:tcPr marT="63500" marB="63500" marR="63500" marL="63500">
                    <a:lnL cap="flat" cmpd="sng" w="12700">
                      <a:solidFill>
                        <a:srgbClr val="7FB59B"/>
                      </a:solidFill>
                      <a:prstDash val="solid"/>
                      <a:round/>
                      <a:headEnd len="sm" w="sm" type="none"/>
                      <a:tailEnd len="sm" w="sm" type="none"/>
                    </a:lnL>
                    <a:lnR cap="flat" cmpd="sng" w="12700">
                      <a:solidFill>
                        <a:srgbClr val="7FB59B"/>
                      </a:solidFill>
                      <a:prstDash val="solid"/>
                      <a:round/>
                      <a:headEnd len="sm" w="sm" type="none"/>
                      <a:tailEnd len="sm" w="sm" type="none"/>
                    </a:lnR>
                    <a:lnT cap="flat" cmpd="sng" w="12700">
                      <a:solidFill>
                        <a:srgbClr val="7FB59B"/>
                      </a:solidFill>
                      <a:prstDash val="solid"/>
                      <a:round/>
                      <a:headEnd len="sm" w="sm" type="none"/>
                      <a:tailEnd len="sm" w="sm" type="none"/>
                    </a:lnT>
                    <a:lnB cap="flat" cmpd="sng" w="12700">
                      <a:solidFill>
                        <a:srgbClr val="7FB59B"/>
                      </a:solidFill>
                      <a:prstDash val="solid"/>
                      <a:round/>
                      <a:headEnd len="sm" w="sm" type="none"/>
                      <a:tailEnd len="sm" w="sm" type="none"/>
                    </a:lnB>
                    <a:solidFill>
                      <a:srgbClr val="C0E2D7"/>
                    </a:solidFill>
                  </a:tcPr>
                </a:tc>
                <a:tc>
                  <a:txBody>
                    <a:bodyPr/>
                    <a:lstStyle/>
                    <a:p>
                      <a:pPr indent="0" lvl="0" marL="0" rtl="0" algn="ctr">
                        <a:spcBef>
                          <a:spcPts val="0"/>
                        </a:spcBef>
                        <a:spcAft>
                          <a:spcPts val="0"/>
                        </a:spcAft>
                        <a:buNone/>
                      </a:pPr>
                      <a:r>
                        <a:rPr lang="es" sz="1000">
                          <a:latin typeface="Nunito"/>
                          <a:ea typeface="Nunito"/>
                          <a:cs typeface="Nunito"/>
                          <a:sym typeface="Nunito"/>
                        </a:rPr>
                        <a:t>Olas de calor</a:t>
                      </a:r>
                      <a:endParaRPr sz="1000">
                        <a:latin typeface="Nunito"/>
                        <a:ea typeface="Nunito"/>
                        <a:cs typeface="Nunito"/>
                        <a:sym typeface="Nunito"/>
                      </a:endParaRPr>
                    </a:p>
                  </a:txBody>
                  <a:tcPr marT="63500" marB="63500" marR="63500" marL="63500">
                    <a:lnL cap="flat" cmpd="sng" w="12700">
                      <a:solidFill>
                        <a:srgbClr val="7FB59B"/>
                      </a:solidFill>
                      <a:prstDash val="solid"/>
                      <a:round/>
                      <a:headEnd len="sm" w="sm" type="none"/>
                      <a:tailEnd len="sm" w="sm" type="none"/>
                    </a:lnL>
                    <a:lnR cap="flat" cmpd="sng" w="12700">
                      <a:solidFill>
                        <a:srgbClr val="7FB59B"/>
                      </a:solidFill>
                      <a:prstDash val="solid"/>
                      <a:round/>
                      <a:headEnd len="sm" w="sm" type="none"/>
                      <a:tailEnd len="sm" w="sm" type="none"/>
                    </a:lnR>
                    <a:lnT cap="flat" cmpd="sng" w="12700">
                      <a:solidFill>
                        <a:srgbClr val="7FB59B"/>
                      </a:solidFill>
                      <a:prstDash val="solid"/>
                      <a:round/>
                      <a:headEnd len="sm" w="sm" type="none"/>
                      <a:tailEnd len="sm" w="sm" type="none"/>
                    </a:lnT>
                    <a:lnB cap="flat" cmpd="sng" w="12700">
                      <a:solidFill>
                        <a:srgbClr val="7FB59B"/>
                      </a:solidFill>
                      <a:prstDash val="solid"/>
                      <a:round/>
                      <a:headEnd len="sm" w="sm" type="none"/>
                      <a:tailEnd len="sm" w="sm" type="none"/>
                    </a:lnB>
                    <a:solidFill>
                      <a:srgbClr val="C0E2D7"/>
                    </a:solidFill>
                  </a:tcPr>
                </a:tc>
                <a:tc>
                  <a:txBody>
                    <a:bodyPr/>
                    <a:lstStyle/>
                    <a:p>
                      <a:pPr indent="0" lvl="0" marL="0" rtl="0" algn="ctr">
                        <a:spcBef>
                          <a:spcPts val="0"/>
                        </a:spcBef>
                        <a:spcAft>
                          <a:spcPts val="0"/>
                        </a:spcAft>
                        <a:buNone/>
                      </a:pPr>
                      <a:r>
                        <a:t/>
                      </a:r>
                      <a:endParaRPr sz="1000">
                        <a:latin typeface="Nunito"/>
                        <a:ea typeface="Nunito"/>
                        <a:cs typeface="Nunito"/>
                        <a:sym typeface="Nunito"/>
                      </a:endParaRPr>
                    </a:p>
                  </a:txBody>
                  <a:tcPr marT="63500" marB="63500" marR="63500" marL="63500">
                    <a:lnL cap="flat" cmpd="sng" w="12700">
                      <a:solidFill>
                        <a:srgbClr val="7FB59B"/>
                      </a:solidFill>
                      <a:prstDash val="solid"/>
                      <a:round/>
                      <a:headEnd len="sm" w="sm" type="none"/>
                      <a:tailEnd len="sm" w="sm" type="none"/>
                    </a:lnL>
                    <a:lnR cap="flat" cmpd="sng" w="12700">
                      <a:solidFill>
                        <a:srgbClr val="7FB59B"/>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s" sz="1000">
                          <a:latin typeface="Nunito"/>
                          <a:ea typeface="Nunito"/>
                          <a:cs typeface="Nunito"/>
                          <a:sym typeface="Nunito"/>
                        </a:rPr>
                        <a:t>Temporada</a:t>
                      </a:r>
                      <a:endParaRPr sz="1000">
                        <a:latin typeface="Nunito"/>
                        <a:ea typeface="Nunito"/>
                        <a:cs typeface="Nunito"/>
                        <a:sym typeface="Nunito"/>
                      </a:endParaRPr>
                    </a:p>
                  </a:txBody>
                  <a:tcPr marT="63500" marB="63500" marR="63500" marL="63500">
                    <a:lnL cap="flat" cmpd="sng" w="12700">
                      <a:solidFill>
                        <a:srgbClr val="7FB59B"/>
                      </a:solidFill>
                      <a:prstDash val="solid"/>
                      <a:round/>
                      <a:headEnd len="sm" w="sm" type="none"/>
                      <a:tailEnd len="sm" w="sm" type="none"/>
                    </a:lnL>
                    <a:lnR cap="flat" cmpd="sng" w="12700">
                      <a:solidFill>
                        <a:srgbClr val="7FB59B"/>
                      </a:solidFill>
                      <a:prstDash val="solid"/>
                      <a:round/>
                      <a:headEnd len="sm" w="sm" type="none"/>
                      <a:tailEnd len="sm" w="sm" type="none"/>
                    </a:lnR>
                    <a:lnT cap="flat" cmpd="sng" w="12700">
                      <a:solidFill>
                        <a:srgbClr val="7FB59B"/>
                      </a:solidFill>
                      <a:prstDash val="solid"/>
                      <a:round/>
                      <a:headEnd len="sm" w="sm" type="none"/>
                      <a:tailEnd len="sm" w="sm" type="none"/>
                    </a:lnT>
                    <a:lnB cap="flat" cmpd="sng" w="12700">
                      <a:solidFill>
                        <a:srgbClr val="7FB59B"/>
                      </a:solidFill>
                      <a:prstDash val="solid"/>
                      <a:round/>
                      <a:headEnd len="sm" w="sm" type="none"/>
                      <a:tailEnd len="sm" w="sm" type="none"/>
                    </a:lnB>
                    <a:solidFill>
                      <a:srgbClr val="C0E2D7"/>
                    </a:solidFill>
                  </a:tcPr>
                </a:tc>
                <a:tc>
                  <a:txBody>
                    <a:bodyPr/>
                    <a:lstStyle/>
                    <a:p>
                      <a:pPr indent="0" lvl="0" marL="0" rtl="0" algn="ctr">
                        <a:spcBef>
                          <a:spcPts val="0"/>
                        </a:spcBef>
                        <a:spcAft>
                          <a:spcPts val="0"/>
                        </a:spcAft>
                        <a:buNone/>
                      </a:pPr>
                      <a:r>
                        <a:rPr lang="es" sz="1000">
                          <a:latin typeface="Nunito"/>
                          <a:ea typeface="Nunito"/>
                          <a:cs typeface="Nunito"/>
                          <a:sym typeface="Nunito"/>
                        </a:rPr>
                        <a:t>Olas de calor</a:t>
                      </a:r>
                      <a:endParaRPr sz="1000">
                        <a:latin typeface="Nunito"/>
                        <a:ea typeface="Nunito"/>
                        <a:cs typeface="Nunito"/>
                        <a:sym typeface="Nunito"/>
                      </a:endParaRPr>
                    </a:p>
                  </a:txBody>
                  <a:tcPr marT="63500" marB="63500" marR="63500" marL="63500">
                    <a:lnL cap="flat" cmpd="sng" w="12700">
                      <a:solidFill>
                        <a:srgbClr val="7FB59B"/>
                      </a:solidFill>
                      <a:prstDash val="solid"/>
                      <a:round/>
                      <a:headEnd len="sm" w="sm" type="none"/>
                      <a:tailEnd len="sm" w="sm" type="none"/>
                    </a:lnL>
                    <a:lnR cap="flat" cmpd="sng" w="12700">
                      <a:solidFill>
                        <a:srgbClr val="7FB59B"/>
                      </a:solidFill>
                      <a:prstDash val="solid"/>
                      <a:round/>
                      <a:headEnd len="sm" w="sm" type="none"/>
                      <a:tailEnd len="sm" w="sm" type="none"/>
                    </a:lnR>
                    <a:lnT cap="flat" cmpd="sng" w="12700">
                      <a:solidFill>
                        <a:srgbClr val="7FB59B"/>
                      </a:solidFill>
                      <a:prstDash val="solid"/>
                      <a:round/>
                      <a:headEnd len="sm" w="sm" type="none"/>
                      <a:tailEnd len="sm" w="sm" type="none"/>
                    </a:lnT>
                    <a:lnB cap="flat" cmpd="sng" w="12700">
                      <a:solidFill>
                        <a:srgbClr val="7FB59B"/>
                      </a:solidFill>
                      <a:prstDash val="solid"/>
                      <a:round/>
                      <a:headEnd len="sm" w="sm" type="none"/>
                      <a:tailEnd len="sm" w="sm" type="none"/>
                    </a:lnB>
                    <a:solidFill>
                      <a:srgbClr val="C0E2D7"/>
                    </a:solidFill>
                  </a:tcPr>
                </a:tc>
                <a:tc>
                  <a:txBody>
                    <a:bodyPr/>
                    <a:lstStyle/>
                    <a:p>
                      <a:pPr indent="0" lvl="0" marL="0" rtl="0" algn="ctr">
                        <a:spcBef>
                          <a:spcPts val="0"/>
                        </a:spcBef>
                        <a:spcAft>
                          <a:spcPts val="0"/>
                        </a:spcAft>
                        <a:buNone/>
                      </a:pPr>
                      <a:r>
                        <a:t/>
                      </a:r>
                      <a:endParaRPr sz="1000">
                        <a:latin typeface="Nunito"/>
                        <a:ea typeface="Nunito"/>
                        <a:cs typeface="Nunito"/>
                        <a:sym typeface="Nunito"/>
                      </a:endParaRPr>
                    </a:p>
                  </a:txBody>
                  <a:tcPr marT="63500" marB="63500" marR="63500" marL="63500">
                    <a:lnL cap="flat" cmpd="sng" w="12700">
                      <a:solidFill>
                        <a:srgbClr val="7FB59B"/>
                      </a:solidFill>
                      <a:prstDash val="solid"/>
                      <a:round/>
                      <a:headEnd len="sm" w="sm" type="none"/>
                      <a:tailEnd len="sm" w="sm" type="none"/>
                    </a:lnL>
                    <a:lnR cap="flat" cmpd="sng" w="12700">
                      <a:solidFill>
                        <a:srgbClr val="7FB59B"/>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s" sz="1000">
                          <a:latin typeface="Nunito"/>
                          <a:ea typeface="Nunito"/>
                          <a:cs typeface="Nunito"/>
                          <a:sym typeface="Nunito"/>
                        </a:rPr>
                        <a:t>Temporada</a:t>
                      </a:r>
                      <a:endParaRPr sz="1000">
                        <a:latin typeface="Nunito"/>
                        <a:ea typeface="Nunito"/>
                        <a:cs typeface="Nunito"/>
                        <a:sym typeface="Nunito"/>
                      </a:endParaRPr>
                    </a:p>
                  </a:txBody>
                  <a:tcPr marT="63500" marB="63500" marR="63500" marL="63500">
                    <a:lnL cap="flat" cmpd="sng" w="12700">
                      <a:solidFill>
                        <a:srgbClr val="7FB59B"/>
                      </a:solidFill>
                      <a:prstDash val="solid"/>
                      <a:round/>
                      <a:headEnd len="sm" w="sm" type="none"/>
                      <a:tailEnd len="sm" w="sm" type="none"/>
                    </a:lnL>
                    <a:lnR cap="flat" cmpd="sng" w="12700">
                      <a:solidFill>
                        <a:srgbClr val="7FB59B"/>
                      </a:solidFill>
                      <a:prstDash val="solid"/>
                      <a:round/>
                      <a:headEnd len="sm" w="sm" type="none"/>
                      <a:tailEnd len="sm" w="sm" type="none"/>
                    </a:lnR>
                    <a:lnT cap="flat" cmpd="sng" w="12700">
                      <a:solidFill>
                        <a:srgbClr val="7FB59B"/>
                      </a:solidFill>
                      <a:prstDash val="solid"/>
                      <a:round/>
                      <a:headEnd len="sm" w="sm" type="none"/>
                      <a:tailEnd len="sm" w="sm" type="none"/>
                    </a:lnT>
                    <a:lnB cap="flat" cmpd="sng" w="12700">
                      <a:solidFill>
                        <a:srgbClr val="7FB59B"/>
                      </a:solidFill>
                      <a:prstDash val="solid"/>
                      <a:round/>
                      <a:headEnd len="sm" w="sm" type="none"/>
                      <a:tailEnd len="sm" w="sm" type="none"/>
                    </a:lnB>
                    <a:solidFill>
                      <a:srgbClr val="C0E2D7"/>
                    </a:solidFill>
                  </a:tcPr>
                </a:tc>
                <a:tc>
                  <a:txBody>
                    <a:bodyPr/>
                    <a:lstStyle/>
                    <a:p>
                      <a:pPr indent="0" lvl="0" marL="0" rtl="0" algn="ctr">
                        <a:spcBef>
                          <a:spcPts val="0"/>
                        </a:spcBef>
                        <a:spcAft>
                          <a:spcPts val="0"/>
                        </a:spcAft>
                        <a:buNone/>
                      </a:pPr>
                      <a:r>
                        <a:rPr lang="es" sz="1000">
                          <a:latin typeface="Nunito"/>
                          <a:ea typeface="Nunito"/>
                          <a:cs typeface="Nunito"/>
                          <a:sym typeface="Nunito"/>
                        </a:rPr>
                        <a:t>Olas de calor</a:t>
                      </a:r>
                      <a:endParaRPr sz="1000">
                        <a:latin typeface="Nunito"/>
                        <a:ea typeface="Nunito"/>
                        <a:cs typeface="Nunito"/>
                        <a:sym typeface="Nunito"/>
                      </a:endParaRPr>
                    </a:p>
                  </a:txBody>
                  <a:tcPr marT="63500" marB="63500" marR="63500" marL="63500">
                    <a:lnL cap="flat" cmpd="sng" w="12700">
                      <a:solidFill>
                        <a:srgbClr val="7FB59B"/>
                      </a:solidFill>
                      <a:prstDash val="solid"/>
                      <a:round/>
                      <a:headEnd len="sm" w="sm" type="none"/>
                      <a:tailEnd len="sm" w="sm" type="none"/>
                    </a:lnL>
                    <a:lnR cap="flat" cmpd="sng" w="12700">
                      <a:solidFill>
                        <a:srgbClr val="7FB59B"/>
                      </a:solidFill>
                      <a:prstDash val="solid"/>
                      <a:round/>
                      <a:headEnd len="sm" w="sm" type="none"/>
                      <a:tailEnd len="sm" w="sm" type="none"/>
                    </a:lnR>
                    <a:lnT cap="flat" cmpd="sng" w="12700">
                      <a:solidFill>
                        <a:srgbClr val="7FB59B"/>
                      </a:solidFill>
                      <a:prstDash val="solid"/>
                      <a:round/>
                      <a:headEnd len="sm" w="sm" type="none"/>
                      <a:tailEnd len="sm" w="sm" type="none"/>
                    </a:lnT>
                    <a:lnB cap="flat" cmpd="sng" w="12700">
                      <a:solidFill>
                        <a:srgbClr val="7FB59B"/>
                      </a:solidFill>
                      <a:prstDash val="solid"/>
                      <a:round/>
                      <a:headEnd len="sm" w="sm" type="none"/>
                      <a:tailEnd len="sm" w="sm" type="none"/>
                    </a:lnB>
                    <a:solidFill>
                      <a:srgbClr val="C0E2D7"/>
                    </a:solidFill>
                  </a:tcPr>
                </a:tc>
                <a:tc>
                  <a:txBody>
                    <a:bodyPr/>
                    <a:lstStyle/>
                    <a:p>
                      <a:pPr indent="0" lvl="0" marL="0" rtl="0" algn="ctr">
                        <a:spcBef>
                          <a:spcPts val="0"/>
                        </a:spcBef>
                        <a:spcAft>
                          <a:spcPts val="0"/>
                        </a:spcAft>
                        <a:buNone/>
                      </a:pPr>
                      <a:r>
                        <a:t/>
                      </a:r>
                      <a:endParaRPr sz="1000">
                        <a:latin typeface="Nunito"/>
                        <a:ea typeface="Nunito"/>
                        <a:cs typeface="Nunito"/>
                        <a:sym typeface="Nunito"/>
                      </a:endParaRPr>
                    </a:p>
                  </a:txBody>
                  <a:tcPr marT="63500" marB="63500" marR="63500" marL="63500">
                    <a:lnL cap="flat" cmpd="sng" w="12700">
                      <a:solidFill>
                        <a:srgbClr val="7FB59B"/>
                      </a:solidFill>
                      <a:prstDash val="solid"/>
                      <a:round/>
                      <a:headEnd len="sm" w="sm" type="none"/>
                      <a:tailEnd len="sm" w="sm" type="none"/>
                    </a:lnL>
                    <a:lnR cap="flat" cmpd="sng" w="12700">
                      <a:solidFill>
                        <a:srgbClr val="7FB59B"/>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s" sz="1000">
                          <a:latin typeface="Nunito"/>
                          <a:ea typeface="Nunito"/>
                          <a:cs typeface="Nunito"/>
                          <a:sym typeface="Nunito"/>
                        </a:rPr>
                        <a:t>Temporada</a:t>
                      </a:r>
                      <a:endParaRPr sz="1000">
                        <a:latin typeface="Nunito"/>
                        <a:ea typeface="Nunito"/>
                        <a:cs typeface="Nunito"/>
                        <a:sym typeface="Nunito"/>
                      </a:endParaRPr>
                    </a:p>
                  </a:txBody>
                  <a:tcPr marT="63500" marB="63500" marR="63500" marL="63500">
                    <a:lnL cap="flat" cmpd="sng" w="12700">
                      <a:solidFill>
                        <a:srgbClr val="7FB59B"/>
                      </a:solidFill>
                      <a:prstDash val="solid"/>
                      <a:round/>
                      <a:headEnd len="sm" w="sm" type="none"/>
                      <a:tailEnd len="sm" w="sm" type="none"/>
                    </a:lnL>
                    <a:lnR cap="flat" cmpd="sng" w="12700">
                      <a:solidFill>
                        <a:srgbClr val="7FB59B"/>
                      </a:solidFill>
                      <a:prstDash val="solid"/>
                      <a:round/>
                      <a:headEnd len="sm" w="sm" type="none"/>
                      <a:tailEnd len="sm" w="sm" type="none"/>
                    </a:lnR>
                    <a:lnT cap="flat" cmpd="sng" w="12700">
                      <a:solidFill>
                        <a:srgbClr val="7FB59B"/>
                      </a:solidFill>
                      <a:prstDash val="solid"/>
                      <a:round/>
                      <a:headEnd len="sm" w="sm" type="none"/>
                      <a:tailEnd len="sm" w="sm" type="none"/>
                    </a:lnT>
                    <a:lnB cap="flat" cmpd="sng" w="12700">
                      <a:solidFill>
                        <a:srgbClr val="7FB59B"/>
                      </a:solidFill>
                      <a:prstDash val="solid"/>
                      <a:round/>
                      <a:headEnd len="sm" w="sm" type="none"/>
                      <a:tailEnd len="sm" w="sm" type="none"/>
                    </a:lnB>
                    <a:solidFill>
                      <a:srgbClr val="C0E2D7"/>
                    </a:solidFill>
                  </a:tcPr>
                </a:tc>
                <a:tc>
                  <a:txBody>
                    <a:bodyPr/>
                    <a:lstStyle/>
                    <a:p>
                      <a:pPr indent="0" lvl="0" marL="0" rtl="0" algn="ctr">
                        <a:spcBef>
                          <a:spcPts val="0"/>
                        </a:spcBef>
                        <a:spcAft>
                          <a:spcPts val="0"/>
                        </a:spcAft>
                        <a:buNone/>
                      </a:pPr>
                      <a:r>
                        <a:rPr lang="es" sz="1000">
                          <a:latin typeface="Nunito"/>
                          <a:ea typeface="Nunito"/>
                          <a:cs typeface="Nunito"/>
                          <a:sym typeface="Nunito"/>
                        </a:rPr>
                        <a:t>Olas de calor</a:t>
                      </a:r>
                      <a:endParaRPr sz="1000">
                        <a:latin typeface="Nunito"/>
                        <a:ea typeface="Nunito"/>
                        <a:cs typeface="Nunito"/>
                        <a:sym typeface="Nunito"/>
                      </a:endParaRPr>
                    </a:p>
                  </a:txBody>
                  <a:tcPr marT="63500" marB="63500" marR="63500" marL="63500">
                    <a:lnL cap="flat" cmpd="sng" w="12700">
                      <a:solidFill>
                        <a:srgbClr val="7FB59B"/>
                      </a:solidFill>
                      <a:prstDash val="solid"/>
                      <a:round/>
                      <a:headEnd len="sm" w="sm" type="none"/>
                      <a:tailEnd len="sm" w="sm" type="none"/>
                    </a:lnL>
                    <a:lnR cap="flat" cmpd="sng" w="12700">
                      <a:solidFill>
                        <a:srgbClr val="7FB59B"/>
                      </a:solidFill>
                      <a:prstDash val="solid"/>
                      <a:round/>
                      <a:headEnd len="sm" w="sm" type="none"/>
                      <a:tailEnd len="sm" w="sm" type="none"/>
                    </a:lnR>
                    <a:lnT cap="flat" cmpd="sng" w="12700">
                      <a:solidFill>
                        <a:srgbClr val="7FB59B"/>
                      </a:solidFill>
                      <a:prstDash val="solid"/>
                      <a:round/>
                      <a:headEnd len="sm" w="sm" type="none"/>
                      <a:tailEnd len="sm" w="sm" type="none"/>
                    </a:lnT>
                    <a:lnB cap="flat" cmpd="sng" w="12700">
                      <a:solidFill>
                        <a:srgbClr val="7FB59B"/>
                      </a:solidFill>
                      <a:prstDash val="solid"/>
                      <a:round/>
                      <a:headEnd len="sm" w="sm" type="none"/>
                      <a:tailEnd len="sm" w="sm" type="none"/>
                    </a:lnB>
                    <a:solidFill>
                      <a:srgbClr val="C0E2D7"/>
                    </a:solidFill>
                  </a:tcPr>
                </a:tc>
              </a:tr>
              <a:tr h="400050">
                <a:tc>
                  <a:txBody>
                    <a:bodyPr/>
                    <a:lstStyle/>
                    <a:p>
                      <a:pPr indent="0" lvl="0" marL="0" rtl="0" algn="ctr">
                        <a:spcBef>
                          <a:spcPts val="0"/>
                        </a:spcBef>
                        <a:spcAft>
                          <a:spcPts val="0"/>
                        </a:spcAft>
                        <a:buNone/>
                      </a:pPr>
                      <a:r>
                        <a:rPr lang="es" sz="1000">
                          <a:latin typeface="Nunito"/>
                          <a:ea typeface="Nunito"/>
                          <a:cs typeface="Nunito"/>
                          <a:sym typeface="Nunito"/>
                        </a:rPr>
                        <a:t>1980-1981</a:t>
                      </a:r>
                      <a:endParaRPr sz="1000">
                        <a:latin typeface="Nunito"/>
                        <a:ea typeface="Nunito"/>
                        <a:cs typeface="Nunito"/>
                        <a:sym typeface="Nunito"/>
                      </a:endParaRPr>
                    </a:p>
                  </a:txBody>
                  <a:tcPr marT="63500" marB="63500" marR="63500" marL="63500">
                    <a:lnL cap="flat" cmpd="sng" w="12700">
                      <a:solidFill>
                        <a:srgbClr val="7FB59B"/>
                      </a:solidFill>
                      <a:prstDash val="solid"/>
                      <a:round/>
                      <a:headEnd len="sm" w="sm" type="none"/>
                      <a:tailEnd len="sm" w="sm" type="none"/>
                    </a:lnL>
                    <a:lnR cap="flat" cmpd="sng" w="12700">
                      <a:solidFill>
                        <a:srgbClr val="7FB59B"/>
                      </a:solidFill>
                      <a:prstDash val="solid"/>
                      <a:round/>
                      <a:headEnd len="sm" w="sm" type="none"/>
                      <a:tailEnd len="sm" w="sm" type="none"/>
                    </a:lnR>
                    <a:lnT cap="flat" cmpd="sng" w="12700">
                      <a:solidFill>
                        <a:srgbClr val="7FB59B"/>
                      </a:solidFill>
                      <a:prstDash val="solid"/>
                      <a:round/>
                      <a:headEnd len="sm" w="sm" type="none"/>
                      <a:tailEnd len="sm" w="sm" type="none"/>
                    </a:lnT>
                    <a:lnB cap="flat" cmpd="sng" w="12700">
                      <a:solidFill>
                        <a:srgbClr val="7FB59B"/>
                      </a:solidFill>
                      <a:prstDash val="solid"/>
                      <a:round/>
                      <a:headEnd len="sm" w="sm" type="none"/>
                      <a:tailEnd len="sm" w="sm" type="none"/>
                    </a:lnB>
                  </a:tcPr>
                </a:tc>
                <a:tc>
                  <a:txBody>
                    <a:bodyPr/>
                    <a:lstStyle/>
                    <a:p>
                      <a:pPr indent="0" lvl="0" marL="0" rtl="0" algn="ctr">
                        <a:spcBef>
                          <a:spcPts val="0"/>
                        </a:spcBef>
                        <a:spcAft>
                          <a:spcPts val="0"/>
                        </a:spcAft>
                        <a:buNone/>
                      </a:pPr>
                      <a:r>
                        <a:rPr lang="es" sz="1000">
                          <a:latin typeface="Nunito"/>
                          <a:ea typeface="Nunito"/>
                          <a:cs typeface="Nunito"/>
                          <a:sym typeface="Nunito"/>
                        </a:rPr>
                        <a:t>4</a:t>
                      </a:r>
                      <a:endParaRPr sz="1000">
                        <a:latin typeface="Nunito"/>
                        <a:ea typeface="Nunito"/>
                        <a:cs typeface="Nunito"/>
                        <a:sym typeface="Nunito"/>
                      </a:endParaRPr>
                    </a:p>
                  </a:txBody>
                  <a:tcPr marT="63500" marB="63500" marR="63500" marL="63500">
                    <a:lnL cap="flat" cmpd="sng" w="12700">
                      <a:solidFill>
                        <a:srgbClr val="7FB59B"/>
                      </a:solidFill>
                      <a:prstDash val="solid"/>
                      <a:round/>
                      <a:headEnd len="sm" w="sm" type="none"/>
                      <a:tailEnd len="sm" w="sm" type="none"/>
                    </a:lnL>
                    <a:lnR cap="flat" cmpd="sng" w="12700">
                      <a:solidFill>
                        <a:srgbClr val="7FB59B"/>
                      </a:solidFill>
                      <a:prstDash val="solid"/>
                      <a:round/>
                      <a:headEnd len="sm" w="sm" type="none"/>
                      <a:tailEnd len="sm" w="sm" type="none"/>
                    </a:lnR>
                    <a:lnT cap="flat" cmpd="sng" w="12700">
                      <a:solidFill>
                        <a:srgbClr val="7FB59B"/>
                      </a:solidFill>
                      <a:prstDash val="solid"/>
                      <a:round/>
                      <a:headEnd len="sm" w="sm" type="none"/>
                      <a:tailEnd len="sm" w="sm" type="none"/>
                    </a:lnT>
                    <a:lnB cap="flat" cmpd="sng" w="12700">
                      <a:solidFill>
                        <a:srgbClr val="7FB59B"/>
                      </a:solidFill>
                      <a:prstDash val="solid"/>
                      <a:round/>
                      <a:headEnd len="sm" w="sm" type="none"/>
                      <a:tailEnd len="sm" w="sm" type="none"/>
                    </a:lnB>
                  </a:tcPr>
                </a:tc>
                <a:tc>
                  <a:txBody>
                    <a:bodyPr/>
                    <a:lstStyle/>
                    <a:p>
                      <a:pPr indent="0" lvl="0" marL="0" rtl="0" algn="ctr">
                        <a:spcBef>
                          <a:spcPts val="0"/>
                        </a:spcBef>
                        <a:spcAft>
                          <a:spcPts val="0"/>
                        </a:spcAft>
                        <a:buNone/>
                      </a:pPr>
                      <a:r>
                        <a:t/>
                      </a:r>
                      <a:endParaRPr sz="1000">
                        <a:latin typeface="Nunito"/>
                        <a:ea typeface="Nunito"/>
                        <a:cs typeface="Nunito"/>
                        <a:sym typeface="Nunito"/>
                      </a:endParaRPr>
                    </a:p>
                  </a:txBody>
                  <a:tcPr marT="63500" marB="63500" marR="63500" marL="63500">
                    <a:lnL cap="flat" cmpd="sng" w="12700">
                      <a:solidFill>
                        <a:srgbClr val="7FB59B"/>
                      </a:solidFill>
                      <a:prstDash val="solid"/>
                      <a:round/>
                      <a:headEnd len="sm" w="sm" type="none"/>
                      <a:tailEnd len="sm" w="sm" type="none"/>
                    </a:lnL>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latin typeface="Nunito"/>
                          <a:ea typeface="Nunito"/>
                          <a:cs typeface="Nunito"/>
                          <a:sym typeface="Nunito"/>
                        </a:rPr>
                        <a:t>1990-1991</a:t>
                      </a:r>
                      <a:endParaRPr sz="1000">
                        <a:latin typeface="Nunito"/>
                        <a:ea typeface="Nunito"/>
                        <a:cs typeface="Nunito"/>
                        <a:sym typeface="Nunito"/>
                      </a:endParaRPr>
                    </a:p>
                  </a:txBody>
                  <a:tcPr marT="63500" marB="63500" marR="63500" marL="63500">
                    <a:lnT cap="flat" cmpd="sng" w="12700">
                      <a:solidFill>
                        <a:srgbClr val="7FB59B"/>
                      </a:solidFill>
                      <a:prstDash val="solid"/>
                      <a:round/>
                      <a:headEnd len="sm" w="sm" type="none"/>
                      <a:tailEnd len="sm" w="sm" type="none"/>
                    </a:lnT>
                  </a:tcPr>
                </a:tc>
                <a:tc>
                  <a:txBody>
                    <a:bodyPr/>
                    <a:lstStyle/>
                    <a:p>
                      <a:pPr indent="0" lvl="0" marL="0" rtl="0" algn="ctr">
                        <a:spcBef>
                          <a:spcPts val="0"/>
                        </a:spcBef>
                        <a:spcAft>
                          <a:spcPts val="0"/>
                        </a:spcAft>
                        <a:buNone/>
                      </a:pPr>
                      <a:r>
                        <a:rPr lang="es" sz="1000">
                          <a:latin typeface="Nunito"/>
                          <a:ea typeface="Nunito"/>
                          <a:cs typeface="Nunito"/>
                          <a:sym typeface="Nunito"/>
                        </a:rPr>
                        <a:t>11</a:t>
                      </a:r>
                      <a:endParaRPr sz="1000">
                        <a:latin typeface="Nunito"/>
                        <a:ea typeface="Nunito"/>
                        <a:cs typeface="Nunito"/>
                        <a:sym typeface="Nunito"/>
                      </a:endParaRPr>
                    </a:p>
                  </a:txBody>
                  <a:tcPr marT="63500" marB="63500" marR="63500" marL="63500">
                    <a:lnR cap="flat" cmpd="sng" w="12700">
                      <a:solidFill>
                        <a:srgbClr val="7FB59B"/>
                      </a:solidFill>
                      <a:prstDash val="solid"/>
                      <a:round/>
                      <a:headEnd len="sm" w="sm" type="none"/>
                      <a:tailEnd len="sm" w="sm" type="none"/>
                    </a:lnR>
                    <a:lnT cap="flat" cmpd="sng" w="12700">
                      <a:solidFill>
                        <a:srgbClr val="7FB59B"/>
                      </a:solidFill>
                      <a:prstDash val="solid"/>
                      <a:round/>
                      <a:headEnd len="sm" w="sm" type="none"/>
                      <a:tailEnd len="sm" w="sm" type="none"/>
                    </a:lnT>
                  </a:tcPr>
                </a:tc>
                <a:tc>
                  <a:txBody>
                    <a:bodyPr/>
                    <a:lstStyle/>
                    <a:p>
                      <a:pPr indent="0" lvl="0" marL="0" rtl="0" algn="ctr">
                        <a:spcBef>
                          <a:spcPts val="0"/>
                        </a:spcBef>
                        <a:spcAft>
                          <a:spcPts val="0"/>
                        </a:spcAft>
                        <a:buNone/>
                      </a:pPr>
                      <a:r>
                        <a:t/>
                      </a:r>
                      <a:endParaRPr sz="1000">
                        <a:latin typeface="Nunito"/>
                        <a:ea typeface="Nunito"/>
                        <a:cs typeface="Nunito"/>
                        <a:sym typeface="Nunito"/>
                      </a:endParaRPr>
                    </a:p>
                  </a:txBody>
                  <a:tcPr marT="63500" marB="63500" marR="63500" marL="63500">
                    <a:lnL cap="flat" cmpd="sng" w="12700">
                      <a:solidFill>
                        <a:srgbClr val="7FB59B"/>
                      </a:solidFill>
                      <a:prstDash val="solid"/>
                      <a:round/>
                      <a:headEnd len="sm" w="sm" type="none"/>
                      <a:tailEnd len="sm" w="sm" type="none"/>
                    </a:lnL>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latin typeface="Nunito"/>
                          <a:ea typeface="Nunito"/>
                          <a:cs typeface="Nunito"/>
                          <a:sym typeface="Nunito"/>
                        </a:rPr>
                        <a:t>2000-2001</a:t>
                      </a:r>
                      <a:endParaRPr sz="1000">
                        <a:latin typeface="Nunito"/>
                        <a:ea typeface="Nunito"/>
                        <a:cs typeface="Nunito"/>
                        <a:sym typeface="Nunito"/>
                      </a:endParaRPr>
                    </a:p>
                  </a:txBody>
                  <a:tcPr marT="63500" marB="63500" marR="63500" marL="63500">
                    <a:lnT cap="flat" cmpd="sng" w="12700">
                      <a:solidFill>
                        <a:srgbClr val="7FB59B"/>
                      </a:solidFill>
                      <a:prstDash val="solid"/>
                      <a:round/>
                      <a:headEnd len="sm" w="sm" type="none"/>
                      <a:tailEnd len="sm" w="sm" type="none"/>
                    </a:lnT>
                  </a:tcPr>
                </a:tc>
                <a:tc>
                  <a:txBody>
                    <a:bodyPr/>
                    <a:lstStyle/>
                    <a:p>
                      <a:pPr indent="0" lvl="0" marL="0" rtl="0" algn="ctr">
                        <a:spcBef>
                          <a:spcPts val="0"/>
                        </a:spcBef>
                        <a:spcAft>
                          <a:spcPts val="0"/>
                        </a:spcAft>
                        <a:buNone/>
                      </a:pPr>
                      <a:r>
                        <a:rPr lang="es" sz="1000">
                          <a:latin typeface="Nunito"/>
                          <a:ea typeface="Nunito"/>
                          <a:cs typeface="Nunito"/>
                          <a:sym typeface="Nunito"/>
                        </a:rPr>
                        <a:t>9</a:t>
                      </a:r>
                      <a:endParaRPr sz="1000">
                        <a:latin typeface="Nunito"/>
                        <a:ea typeface="Nunito"/>
                        <a:cs typeface="Nunito"/>
                        <a:sym typeface="Nunito"/>
                      </a:endParaRPr>
                    </a:p>
                  </a:txBody>
                  <a:tcPr marT="63500" marB="63500" marR="63500" marL="63500">
                    <a:lnR cap="flat" cmpd="sng" w="12700">
                      <a:solidFill>
                        <a:srgbClr val="7FB59B"/>
                      </a:solidFill>
                      <a:prstDash val="solid"/>
                      <a:round/>
                      <a:headEnd len="sm" w="sm" type="none"/>
                      <a:tailEnd len="sm" w="sm" type="none"/>
                    </a:lnR>
                    <a:lnT cap="flat" cmpd="sng" w="12700">
                      <a:solidFill>
                        <a:srgbClr val="7FB59B"/>
                      </a:solidFill>
                      <a:prstDash val="solid"/>
                      <a:round/>
                      <a:headEnd len="sm" w="sm" type="none"/>
                      <a:tailEnd len="sm" w="sm" type="none"/>
                    </a:lnT>
                  </a:tcPr>
                </a:tc>
                <a:tc>
                  <a:txBody>
                    <a:bodyPr/>
                    <a:lstStyle/>
                    <a:p>
                      <a:pPr indent="0" lvl="0" marL="0" rtl="0" algn="ctr">
                        <a:spcBef>
                          <a:spcPts val="0"/>
                        </a:spcBef>
                        <a:spcAft>
                          <a:spcPts val="0"/>
                        </a:spcAft>
                        <a:buNone/>
                      </a:pPr>
                      <a:r>
                        <a:t/>
                      </a:r>
                      <a:endParaRPr sz="1000">
                        <a:latin typeface="Nunito"/>
                        <a:ea typeface="Nunito"/>
                        <a:cs typeface="Nunito"/>
                        <a:sym typeface="Nunito"/>
                      </a:endParaRPr>
                    </a:p>
                  </a:txBody>
                  <a:tcPr marT="63500" marB="63500" marR="63500" marL="63500">
                    <a:lnL cap="flat" cmpd="sng" w="12700">
                      <a:solidFill>
                        <a:srgbClr val="7FB59B"/>
                      </a:solidFill>
                      <a:prstDash val="solid"/>
                      <a:round/>
                      <a:headEnd len="sm" w="sm" type="none"/>
                      <a:tailEnd len="sm" w="sm" type="none"/>
                    </a:lnL>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latin typeface="Nunito"/>
                          <a:ea typeface="Nunito"/>
                          <a:cs typeface="Nunito"/>
                          <a:sym typeface="Nunito"/>
                        </a:rPr>
                        <a:t>2010-2011</a:t>
                      </a:r>
                      <a:endParaRPr sz="1000">
                        <a:latin typeface="Nunito"/>
                        <a:ea typeface="Nunito"/>
                        <a:cs typeface="Nunito"/>
                        <a:sym typeface="Nunito"/>
                      </a:endParaRPr>
                    </a:p>
                  </a:txBody>
                  <a:tcPr marT="63500" marB="63500" marR="63500" marL="63500">
                    <a:lnT cap="flat" cmpd="sng" w="12700">
                      <a:solidFill>
                        <a:srgbClr val="7FB59B"/>
                      </a:solidFill>
                      <a:prstDash val="solid"/>
                      <a:round/>
                      <a:headEnd len="sm" w="sm" type="none"/>
                      <a:tailEnd len="sm" w="sm" type="none"/>
                    </a:lnT>
                  </a:tcPr>
                </a:tc>
                <a:tc>
                  <a:txBody>
                    <a:bodyPr/>
                    <a:lstStyle/>
                    <a:p>
                      <a:pPr indent="0" lvl="0" marL="0" rtl="0" algn="ctr">
                        <a:spcBef>
                          <a:spcPts val="0"/>
                        </a:spcBef>
                        <a:spcAft>
                          <a:spcPts val="0"/>
                        </a:spcAft>
                        <a:buNone/>
                      </a:pPr>
                      <a:r>
                        <a:rPr lang="es" sz="1000">
                          <a:latin typeface="Nunito"/>
                          <a:ea typeface="Nunito"/>
                          <a:cs typeface="Nunito"/>
                          <a:sym typeface="Nunito"/>
                        </a:rPr>
                        <a:t>24</a:t>
                      </a:r>
                      <a:endParaRPr sz="1000">
                        <a:latin typeface="Nunito"/>
                        <a:ea typeface="Nunito"/>
                        <a:cs typeface="Nunito"/>
                        <a:sym typeface="Nunito"/>
                      </a:endParaRPr>
                    </a:p>
                  </a:txBody>
                  <a:tcPr marT="63500" marB="63500" marR="63500" marL="63500">
                    <a:lnT cap="flat" cmpd="sng" w="12700">
                      <a:solidFill>
                        <a:srgbClr val="7FB59B"/>
                      </a:solidFill>
                      <a:prstDash val="solid"/>
                      <a:round/>
                      <a:headEnd len="sm" w="sm" type="none"/>
                      <a:tailEnd len="sm" w="sm" type="none"/>
                    </a:lnT>
                  </a:tcPr>
                </a:tc>
              </a:tr>
              <a:tr h="323850">
                <a:tc>
                  <a:txBody>
                    <a:bodyPr/>
                    <a:lstStyle/>
                    <a:p>
                      <a:pPr indent="0" lvl="0" marL="0" rtl="0" algn="ctr">
                        <a:spcBef>
                          <a:spcPts val="0"/>
                        </a:spcBef>
                        <a:spcAft>
                          <a:spcPts val="0"/>
                        </a:spcAft>
                        <a:buNone/>
                      </a:pPr>
                      <a:r>
                        <a:rPr lang="es" sz="1000">
                          <a:latin typeface="Nunito"/>
                          <a:ea typeface="Nunito"/>
                          <a:cs typeface="Nunito"/>
                          <a:sym typeface="Nunito"/>
                        </a:rPr>
                        <a:t>1981-1982</a:t>
                      </a:r>
                      <a:endParaRPr sz="1000">
                        <a:latin typeface="Nunito"/>
                        <a:ea typeface="Nunito"/>
                        <a:cs typeface="Nunito"/>
                        <a:sym typeface="Nunito"/>
                      </a:endParaRPr>
                    </a:p>
                  </a:txBody>
                  <a:tcPr marT="63500" marB="63500" marR="63500" marL="63500">
                    <a:lnL cap="flat" cmpd="sng" w="12700">
                      <a:solidFill>
                        <a:srgbClr val="7FB59B"/>
                      </a:solidFill>
                      <a:prstDash val="solid"/>
                      <a:round/>
                      <a:headEnd len="sm" w="sm" type="none"/>
                      <a:tailEnd len="sm" w="sm" type="none"/>
                    </a:lnL>
                    <a:lnR cap="flat" cmpd="sng" w="12700">
                      <a:solidFill>
                        <a:srgbClr val="7FB59B"/>
                      </a:solidFill>
                      <a:prstDash val="solid"/>
                      <a:round/>
                      <a:headEnd len="sm" w="sm" type="none"/>
                      <a:tailEnd len="sm" w="sm" type="none"/>
                    </a:lnR>
                    <a:lnT cap="flat" cmpd="sng" w="12700">
                      <a:solidFill>
                        <a:srgbClr val="7FB59B"/>
                      </a:solidFill>
                      <a:prstDash val="solid"/>
                      <a:round/>
                      <a:headEnd len="sm" w="sm" type="none"/>
                      <a:tailEnd len="sm" w="sm" type="none"/>
                    </a:lnT>
                    <a:lnB cap="flat" cmpd="sng" w="12700">
                      <a:solidFill>
                        <a:srgbClr val="7FB59B"/>
                      </a:solidFill>
                      <a:prstDash val="solid"/>
                      <a:round/>
                      <a:headEnd len="sm" w="sm" type="none"/>
                      <a:tailEnd len="sm" w="sm" type="none"/>
                    </a:lnB>
                  </a:tcPr>
                </a:tc>
                <a:tc>
                  <a:txBody>
                    <a:bodyPr/>
                    <a:lstStyle/>
                    <a:p>
                      <a:pPr indent="0" lvl="0" marL="0" rtl="0" algn="ctr">
                        <a:spcBef>
                          <a:spcPts val="0"/>
                        </a:spcBef>
                        <a:spcAft>
                          <a:spcPts val="0"/>
                        </a:spcAft>
                        <a:buNone/>
                      </a:pPr>
                      <a:r>
                        <a:rPr lang="es" sz="1000">
                          <a:latin typeface="Nunito"/>
                          <a:ea typeface="Nunito"/>
                          <a:cs typeface="Nunito"/>
                          <a:sym typeface="Nunito"/>
                        </a:rPr>
                        <a:t>5</a:t>
                      </a:r>
                      <a:endParaRPr sz="1000">
                        <a:latin typeface="Nunito"/>
                        <a:ea typeface="Nunito"/>
                        <a:cs typeface="Nunito"/>
                        <a:sym typeface="Nunito"/>
                      </a:endParaRPr>
                    </a:p>
                  </a:txBody>
                  <a:tcPr marT="63500" marB="63500" marR="63500" marL="63500">
                    <a:lnL cap="flat" cmpd="sng" w="12700">
                      <a:solidFill>
                        <a:srgbClr val="7FB59B"/>
                      </a:solidFill>
                      <a:prstDash val="solid"/>
                      <a:round/>
                      <a:headEnd len="sm" w="sm" type="none"/>
                      <a:tailEnd len="sm" w="sm" type="none"/>
                    </a:lnL>
                    <a:lnR cap="flat" cmpd="sng" w="12700">
                      <a:solidFill>
                        <a:srgbClr val="7FB59B"/>
                      </a:solidFill>
                      <a:prstDash val="solid"/>
                      <a:round/>
                      <a:headEnd len="sm" w="sm" type="none"/>
                      <a:tailEnd len="sm" w="sm" type="none"/>
                    </a:lnR>
                    <a:lnT cap="flat" cmpd="sng" w="12700">
                      <a:solidFill>
                        <a:srgbClr val="7FB59B"/>
                      </a:solidFill>
                      <a:prstDash val="solid"/>
                      <a:round/>
                      <a:headEnd len="sm" w="sm" type="none"/>
                      <a:tailEnd len="sm" w="sm" type="none"/>
                    </a:lnT>
                  </a:tcPr>
                </a:tc>
                <a:tc>
                  <a:txBody>
                    <a:bodyPr/>
                    <a:lstStyle/>
                    <a:p>
                      <a:pPr indent="0" lvl="0" marL="0" rtl="0" algn="ctr">
                        <a:spcBef>
                          <a:spcPts val="0"/>
                        </a:spcBef>
                        <a:spcAft>
                          <a:spcPts val="0"/>
                        </a:spcAft>
                        <a:buNone/>
                      </a:pPr>
                      <a:r>
                        <a:t/>
                      </a:r>
                      <a:endParaRPr sz="1000">
                        <a:latin typeface="Nunito"/>
                        <a:ea typeface="Nunito"/>
                        <a:cs typeface="Nunito"/>
                        <a:sym typeface="Nunito"/>
                      </a:endParaRPr>
                    </a:p>
                  </a:txBody>
                  <a:tcPr marT="63500" marB="63500" marR="63500" marL="63500">
                    <a:lnL cap="flat" cmpd="sng" w="12700">
                      <a:solidFill>
                        <a:srgbClr val="7FB59B"/>
                      </a:solidFill>
                      <a:prstDash val="solid"/>
                      <a:round/>
                      <a:headEnd len="sm" w="sm" type="none"/>
                      <a:tailEnd len="sm" w="sm" type="none"/>
                    </a:lnL>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latin typeface="Nunito"/>
                          <a:ea typeface="Nunito"/>
                          <a:cs typeface="Nunito"/>
                          <a:sym typeface="Nunito"/>
                        </a:rPr>
                        <a:t>1991-1992</a:t>
                      </a:r>
                      <a:endParaRPr sz="1000">
                        <a:latin typeface="Nunito"/>
                        <a:ea typeface="Nunito"/>
                        <a:cs typeface="Nunito"/>
                        <a:sym typeface="Nunito"/>
                      </a:endParaRPr>
                    </a:p>
                  </a:txBody>
                  <a:tcPr marT="63500" marB="63500" marR="63500" marL="63500"/>
                </a:tc>
                <a:tc>
                  <a:txBody>
                    <a:bodyPr/>
                    <a:lstStyle/>
                    <a:p>
                      <a:pPr indent="0" lvl="0" marL="0" rtl="0" algn="ctr">
                        <a:spcBef>
                          <a:spcPts val="0"/>
                        </a:spcBef>
                        <a:spcAft>
                          <a:spcPts val="0"/>
                        </a:spcAft>
                        <a:buNone/>
                      </a:pPr>
                      <a:r>
                        <a:rPr lang="es" sz="1000">
                          <a:latin typeface="Nunito"/>
                          <a:ea typeface="Nunito"/>
                          <a:cs typeface="Nunito"/>
                          <a:sym typeface="Nunito"/>
                        </a:rPr>
                        <a:t>10</a:t>
                      </a:r>
                      <a:endParaRPr sz="1000">
                        <a:latin typeface="Nunito"/>
                        <a:ea typeface="Nunito"/>
                        <a:cs typeface="Nunito"/>
                        <a:sym typeface="Nunito"/>
                      </a:endParaRPr>
                    </a:p>
                  </a:txBody>
                  <a:tcPr marT="63500" marB="63500" marR="63500" marL="63500">
                    <a:lnR cap="flat" cmpd="sng" w="12700">
                      <a:solidFill>
                        <a:srgbClr val="7FB59B"/>
                      </a:solidFill>
                      <a:prstDash val="solid"/>
                      <a:round/>
                      <a:headEnd len="sm" w="sm" type="none"/>
                      <a:tailEnd len="sm" w="sm" type="none"/>
                    </a:lnR>
                  </a:tcPr>
                </a:tc>
                <a:tc>
                  <a:txBody>
                    <a:bodyPr/>
                    <a:lstStyle/>
                    <a:p>
                      <a:pPr indent="0" lvl="0" marL="0" rtl="0" algn="ctr">
                        <a:spcBef>
                          <a:spcPts val="0"/>
                        </a:spcBef>
                        <a:spcAft>
                          <a:spcPts val="0"/>
                        </a:spcAft>
                        <a:buNone/>
                      </a:pPr>
                      <a:r>
                        <a:t/>
                      </a:r>
                      <a:endParaRPr sz="1000">
                        <a:latin typeface="Nunito"/>
                        <a:ea typeface="Nunito"/>
                        <a:cs typeface="Nunito"/>
                        <a:sym typeface="Nunito"/>
                      </a:endParaRPr>
                    </a:p>
                  </a:txBody>
                  <a:tcPr marT="63500" marB="63500" marR="63500" marL="63500">
                    <a:lnL cap="flat" cmpd="sng" w="12700">
                      <a:solidFill>
                        <a:srgbClr val="7FB59B"/>
                      </a:solidFill>
                      <a:prstDash val="solid"/>
                      <a:round/>
                      <a:headEnd len="sm" w="sm" type="none"/>
                      <a:tailEnd len="sm" w="sm" type="none"/>
                    </a:lnL>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latin typeface="Nunito"/>
                          <a:ea typeface="Nunito"/>
                          <a:cs typeface="Nunito"/>
                          <a:sym typeface="Nunito"/>
                        </a:rPr>
                        <a:t>2001-2002</a:t>
                      </a:r>
                      <a:endParaRPr sz="1000">
                        <a:latin typeface="Nunito"/>
                        <a:ea typeface="Nunito"/>
                        <a:cs typeface="Nunito"/>
                        <a:sym typeface="Nunito"/>
                      </a:endParaRPr>
                    </a:p>
                  </a:txBody>
                  <a:tcPr marT="63500" marB="63500" marR="63500" marL="63500"/>
                </a:tc>
                <a:tc>
                  <a:txBody>
                    <a:bodyPr/>
                    <a:lstStyle/>
                    <a:p>
                      <a:pPr indent="0" lvl="0" marL="0" rtl="0" algn="ctr">
                        <a:spcBef>
                          <a:spcPts val="0"/>
                        </a:spcBef>
                        <a:spcAft>
                          <a:spcPts val="0"/>
                        </a:spcAft>
                        <a:buNone/>
                      </a:pPr>
                      <a:r>
                        <a:rPr lang="es" sz="1000">
                          <a:latin typeface="Nunito"/>
                          <a:ea typeface="Nunito"/>
                          <a:cs typeface="Nunito"/>
                          <a:sym typeface="Nunito"/>
                        </a:rPr>
                        <a:t>10</a:t>
                      </a:r>
                      <a:endParaRPr sz="1000">
                        <a:latin typeface="Nunito"/>
                        <a:ea typeface="Nunito"/>
                        <a:cs typeface="Nunito"/>
                        <a:sym typeface="Nunito"/>
                      </a:endParaRPr>
                    </a:p>
                  </a:txBody>
                  <a:tcPr marT="63500" marB="63500" marR="63500" marL="63500">
                    <a:lnR cap="flat" cmpd="sng" w="12700">
                      <a:solidFill>
                        <a:srgbClr val="7FB59B"/>
                      </a:solidFill>
                      <a:prstDash val="solid"/>
                      <a:round/>
                      <a:headEnd len="sm" w="sm" type="none"/>
                      <a:tailEnd len="sm" w="sm" type="none"/>
                    </a:lnR>
                  </a:tcPr>
                </a:tc>
                <a:tc>
                  <a:txBody>
                    <a:bodyPr/>
                    <a:lstStyle/>
                    <a:p>
                      <a:pPr indent="0" lvl="0" marL="0" rtl="0" algn="ctr">
                        <a:spcBef>
                          <a:spcPts val="0"/>
                        </a:spcBef>
                        <a:spcAft>
                          <a:spcPts val="0"/>
                        </a:spcAft>
                        <a:buNone/>
                      </a:pPr>
                      <a:r>
                        <a:t/>
                      </a:r>
                      <a:endParaRPr sz="1000">
                        <a:latin typeface="Nunito"/>
                        <a:ea typeface="Nunito"/>
                        <a:cs typeface="Nunito"/>
                        <a:sym typeface="Nunito"/>
                      </a:endParaRPr>
                    </a:p>
                  </a:txBody>
                  <a:tcPr marT="63500" marB="63500" marR="63500" marL="63500">
                    <a:lnL cap="flat" cmpd="sng" w="12700">
                      <a:solidFill>
                        <a:srgbClr val="7FB59B"/>
                      </a:solidFill>
                      <a:prstDash val="solid"/>
                      <a:round/>
                      <a:headEnd len="sm" w="sm" type="none"/>
                      <a:tailEnd len="sm" w="sm" type="none"/>
                    </a:lnL>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latin typeface="Nunito"/>
                          <a:ea typeface="Nunito"/>
                          <a:cs typeface="Nunito"/>
                          <a:sym typeface="Nunito"/>
                        </a:rPr>
                        <a:t>2011-2012</a:t>
                      </a:r>
                      <a:endParaRPr sz="1000">
                        <a:latin typeface="Nunito"/>
                        <a:ea typeface="Nunito"/>
                        <a:cs typeface="Nunito"/>
                        <a:sym typeface="Nunito"/>
                      </a:endParaRPr>
                    </a:p>
                  </a:txBody>
                  <a:tcPr marT="63500" marB="63500" marR="63500" marL="63500"/>
                </a:tc>
                <a:tc>
                  <a:txBody>
                    <a:bodyPr/>
                    <a:lstStyle/>
                    <a:p>
                      <a:pPr indent="0" lvl="0" marL="0" rtl="0" algn="ctr">
                        <a:spcBef>
                          <a:spcPts val="0"/>
                        </a:spcBef>
                        <a:spcAft>
                          <a:spcPts val="0"/>
                        </a:spcAft>
                        <a:buNone/>
                      </a:pPr>
                      <a:r>
                        <a:rPr lang="es" sz="1000">
                          <a:latin typeface="Nunito"/>
                          <a:ea typeface="Nunito"/>
                          <a:cs typeface="Nunito"/>
                          <a:sym typeface="Nunito"/>
                        </a:rPr>
                        <a:t>23</a:t>
                      </a:r>
                      <a:endParaRPr sz="1000">
                        <a:latin typeface="Nunito"/>
                        <a:ea typeface="Nunito"/>
                        <a:cs typeface="Nunito"/>
                        <a:sym typeface="Nunito"/>
                      </a:endParaRPr>
                    </a:p>
                  </a:txBody>
                  <a:tcPr marT="63500" marB="63500" marR="63500" marL="63500"/>
                </a:tc>
              </a:tr>
              <a:tr h="285750">
                <a:tc>
                  <a:txBody>
                    <a:bodyPr/>
                    <a:lstStyle/>
                    <a:p>
                      <a:pPr indent="0" lvl="0" marL="0" rtl="0" algn="ctr">
                        <a:spcBef>
                          <a:spcPts val="0"/>
                        </a:spcBef>
                        <a:spcAft>
                          <a:spcPts val="0"/>
                        </a:spcAft>
                        <a:buNone/>
                      </a:pPr>
                      <a:r>
                        <a:rPr lang="es" sz="1000">
                          <a:latin typeface="Nunito"/>
                          <a:ea typeface="Nunito"/>
                          <a:cs typeface="Nunito"/>
                          <a:sym typeface="Nunito"/>
                        </a:rPr>
                        <a:t>1982-1983</a:t>
                      </a:r>
                      <a:endParaRPr sz="1000">
                        <a:latin typeface="Nunito"/>
                        <a:ea typeface="Nunito"/>
                        <a:cs typeface="Nunito"/>
                        <a:sym typeface="Nunito"/>
                      </a:endParaRPr>
                    </a:p>
                  </a:txBody>
                  <a:tcPr marT="63500" marB="63500" marR="63500" marL="63500">
                    <a:lnL cap="flat" cmpd="sng" w="12700">
                      <a:solidFill>
                        <a:srgbClr val="7FB59B"/>
                      </a:solidFill>
                      <a:prstDash val="solid"/>
                      <a:round/>
                      <a:headEnd len="sm" w="sm" type="none"/>
                      <a:tailEnd len="sm" w="sm" type="none"/>
                    </a:lnL>
                    <a:lnR cap="flat" cmpd="sng" w="12700">
                      <a:solidFill>
                        <a:srgbClr val="7FB59B"/>
                      </a:solidFill>
                      <a:prstDash val="solid"/>
                      <a:round/>
                      <a:headEnd len="sm" w="sm" type="none"/>
                      <a:tailEnd len="sm" w="sm" type="none"/>
                    </a:lnR>
                    <a:lnT cap="flat" cmpd="sng" w="12700">
                      <a:solidFill>
                        <a:srgbClr val="7FB59B"/>
                      </a:solidFill>
                      <a:prstDash val="solid"/>
                      <a:round/>
                      <a:headEnd len="sm" w="sm" type="none"/>
                      <a:tailEnd len="sm" w="sm" type="none"/>
                    </a:lnT>
                    <a:lnB cap="flat" cmpd="sng" w="12700">
                      <a:solidFill>
                        <a:srgbClr val="7FB59B"/>
                      </a:solidFill>
                      <a:prstDash val="solid"/>
                      <a:round/>
                      <a:headEnd len="sm" w="sm" type="none"/>
                      <a:tailEnd len="sm" w="sm" type="none"/>
                    </a:lnB>
                  </a:tcPr>
                </a:tc>
                <a:tc>
                  <a:txBody>
                    <a:bodyPr/>
                    <a:lstStyle/>
                    <a:p>
                      <a:pPr indent="0" lvl="0" marL="0" rtl="0" algn="ctr">
                        <a:spcBef>
                          <a:spcPts val="0"/>
                        </a:spcBef>
                        <a:spcAft>
                          <a:spcPts val="0"/>
                        </a:spcAft>
                        <a:buNone/>
                      </a:pPr>
                      <a:r>
                        <a:rPr lang="es" sz="1000">
                          <a:latin typeface="Nunito"/>
                          <a:ea typeface="Nunito"/>
                          <a:cs typeface="Nunito"/>
                          <a:sym typeface="Nunito"/>
                        </a:rPr>
                        <a:t>18</a:t>
                      </a:r>
                      <a:endParaRPr sz="1000">
                        <a:latin typeface="Nunito"/>
                        <a:ea typeface="Nunito"/>
                        <a:cs typeface="Nunito"/>
                        <a:sym typeface="Nunito"/>
                      </a:endParaRPr>
                    </a:p>
                  </a:txBody>
                  <a:tcPr marT="63500" marB="63500" marR="63500" marL="63500">
                    <a:lnL cap="flat" cmpd="sng" w="12700">
                      <a:solidFill>
                        <a:srgbClr val="7FB59B"/>
                      </a:solidFill>
                      <a:prstDash val="solid"/>
                      <a:round/>
                      <a:headEnd len="sm" w="sm" type="none"/>
                      <a:tailEnd len="sm" w="sm" type="none"/>
                    </a:lnL>
                    <a:lnR cap="flat" cmpd="sng" w="12700">
                      <a:solidFill>
                        <a:srgbClr val="7FB59B"/>
                      </a:solidFill>
                      <a:prstDash val="solid"/>
                      <a:round/>
                      <a:headEnd len="sm" w="sm" type="none"/>
                      <a:tailEnd len="sm" w="sm" type="none"/>
                    </a:lnR>
                    <a:lnB cap="flat" cmpd="sng" w="12700">
                      <a:solidFill>
                        <a:srgbClr val="7FB59B"/>
                      </a:solidFill>
                      <a:prstDash val="solid"/>
                      <a:round/>
                      <a:headEnd len="sm" w="sm" type="none"/>
                      <a:tailEnd len="sm" w="sm" type="none"/>
                    </a:lnB>
                  </a:tcPr>
                </a:tc>
                <a:tc>
                  <a:txBody>
                    <a:bodyPr/>
                    <a:lstStyle/>
                    <a:p>
                      <a:pPr indent="0" lvl="0" marL="0" rtl="0" algn="ctr">
                        <a:spcBef>
                          <a:spcPts val="0"/>
                        </a:spcBef>
                        <a:spcAft>
                          <a:spcPts val="0"/>
                        </a:spcAft>
                        <a:buNone/>
                      </a:pPr>
                      <a:r>
                        <a:t/>
                      </a:r>
                      <a:endParaRPr sz="1000">
                        <a:latin typeface="Nunito"/>
                        <a:ea typeface="Nunito"/>
                        <a:cs typeface="Nunito"/>
                        <a:sym typeface="Nunito"/>
                      </a:endParaRPr>
                    </a:p>
                  </a:txBody>
                  <a:tcPr marT="63500" marB="63500" marR="63500" marL="63500">
                    <a:lnL cap="flat" cmpd="sng" w="12700">
                      <a:solidFill>
                        <a:srgbClr val="7FB59B"/>
                      </a:solidFill>
                      <a:prstDash val="solid"/>
                      <a:round/>
                      <a:headEnd len="sm" w="sm" type="none"/>
                      <a:tailEnd len="sm" w="sm" type="none"/>
                    </a:lnL>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latin typeface="Nunito"/>
                          <a:ea typeface="Nunito"/>
                          <a:cs typeface="Nunito"/>
                          <a:sym typeface="Nunito"/>
                        </a:rPr>
                        <a:t>1992-1993</a:t>
                      </a:r>
                      <a:endParaRPr sz="1000">
                        <a:latin typeface="Nunito"/>
                        <a:ea typeface="Nunito"/>
                        <a:cs typeface="Nunito"/>
                        <a:sym typeface="Nunito"/>
                      </a:endParaRPr>
                    </a:p>
                  </a:txBody>
                  <a:tcPr marT="63500" marB="63500" marR="63500" marL="63500"/>
                </a:tc>
                <a:tc>
                  <a:txBody>
                    <a:bodyPr/>
                    <a:lstStyle/>
                    <a:p>
                      <a:pPr indent="0" lvl="0" marL="0" rtl="0" algn="ctr">
                        <a:spcBef>
                          <a:spcPts val="0"/>
                        </a:spcBef>
                        <a:spcAft>
                          <a:spcPts val="0"/>
                        </a:spcAft>
                        <a:buNone/>
                      </a:pPr>
                      <a:r>
                        <a:rPr lang="es" sz="1000">
                          <a:latin typeface="Nunito"/>
                          <a:ea typeface="Nunito"/>
                          <a:cs typeface="Nunito"/>
                          <a:sym typeface="Nunito"/>
                        </a:rPr>
                        <a:t>7</a:t>
                      </a:r>
                      <a:endParaRPr sz="1000">
                        <a:latin typeface="Nunito"/>
                        <a:ea typeface="Nunito"/>
                        <a:cs typeface="Nunito"/>
                        <a:sym typeface="Nunito"/>
                      </a:endParaRPr>
                    </a:p>
                  </a:txBody>
                  <a:tcPr marT="63500" marB="63500" marR="63500" marL="63500">
                    <a:lnR cap="flat" cmpd="sng" w="12700">
                      <a:solidFill>
                        <a:srgbClr val="7FB59B"/>
                      </a:solidFill>
                      <a:prstDash val="solid"/>
                      <a:round/>
                      <a:headEnd len="sm" w="sm" type="none"/>
                      <a:tailEnd len="sm" w="sm" type="none"/>
                    </a:lnR>
                  </a:tcPr>
                </a:tc>
                <a:tc>
                  <a:txBody>
                    <a:bodyPr/>
                    <a:lstStyle/>
                    <a:p>
                      <a:pPr indent="0" lvl="0" marL="0" rtl="0" algn="ctr">
                        <a:spcBef>
                          <a:spcPts val="0"/>
                        </a:spcBef>
                        <a:spcAft>
                          <a:spcPts val="0"/>
                        </a:spcAft>
                        <a:buNone/>
                      </a:pPr>
                      <a:r>
                        <a:t/>
                      </a:r>
                      <a:endParaRPr sz="1000">
                        <a:latin typeface="Nunito"/>
                        <a:ea typeface="Nunito"/>
                        <a:cs typeface="Nunito"/>
                        <a:sym typeface="Nunito"/>
                      </a:endParaRPr>
                    </a:p>
                  </a:txBody>
                  <a:tcPr marT="63500" marB="63500" marR="63500" marL="63500">
                    <a:lnL cap="flat" cmpd="sng" w="12700">
                      <a:solidFill>
                        <a:srgbClr val="7FB59B"/>
                      </a:solidFill>
                      <a:prstDash val="solid"/>
                      <a:round/>
                      <a:headEnd len="sm" w="sm" type="none"/>
                      <a:tailEnd len="sm" w="sm" type="none"/>
                    </a:lnL>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latin typeface="Nunito"/>
                          <a:ea typeface="Nunito"/>
                          <a:cs typeface="Nunito"/>
                          <a:sym typeface="Nunito"/>
                        </a:rPr>
                        <a:t>2002-2003</a:t>
                      </a:r>
                      <a:endParaRPr sz="1000">
                        <a:latin typeface="Nunito"/>
                        <a:ea typeface="Nunito"/>
                        <a:cs typeface="Nunito"/>
                        <a:sym typeface="Nunito"/>
                      </a:endParaRPr>
                    </a:p>
                  </a:txBody>
                  <a:tcPr marT="63500" marB="63500" marR="63500" marL="63500"/>
                </a:tc>
                <a:tc>
                  <a:txBody>
                    <a:bodyPr/>
                    <a:lstStyle/>
                    <a:p>
                      <a:pPr indent="0" lvl="0" marL="0" rtl="0" algn="ctr">
                        <a:spcBef>
                          <a:spcPts val="0"/>
                        </a:spcBef>
                        <a:spcAft>
                          <a:spcPts val="0"/>
                        </a:spcAft>
                        <a:buNone/>
                      </a:pPr>
                      <a:r>
                        <a:rPr lang="es" sz="1000">
                          <a:latin typeface="Nunito"/>
                          <a:ea typeface="Nunito"/>
                          <a:cs typeface="Nunito"/>
                          <a:sym typeface="Nunito"/>
                        </a:rPr>
                        <a:t>6</a:t>
                      </a:r>
                      <a:endParaRPr sz="1000">
                        <a:latin typeface="Nunito"/>
                        <a:ea typeface="Nunito"/>
                        <a:cs typeface="Nunito"/>
                        <a:sym typeface="Nunito"/>
                      </a:endParaRPr>
                    </a:p>
                  </a:txBody>
                  <a:tcPr marT="63500" marB="63500" marR="63500" marL="63500">
                    <a:lnR cap="flat" cmpd="sng" w="12700">
                      <a:solidFill>
                        <a:srgbClr val="7FB59B"/>
                      </a:solidFill>
                      <a:prstDash val="solid"/>
                      <a:round/>
                      <a:headEnd len="sm" w="sm" type="none"/>
                      <a:tailEnd len="sm" w="sm" type="none"/>
                    </a:lnR>
                  </a:tcPr>
                </a:tc>
                <a:tc>
                  <a:txBody>
                    <a:bodyPr/>
                    <a:lstStyle/>
                    <a:p>
                      <a:pPr indent="0" lvl="0" marL="0" rtl="0" algn="ctr">
                        <a:spcBef>
                          <a:spcPts val="0"/>
                        </a:spcBef>
                        <a:spcAft>
                          <a:spcPts val="0"/>
                        </a:spcAft>
                        <a:buNone/>
                      </a:pPr>
                      <a:r>
                        <a:t/>
                      </a:r>
                      <a:endParaRPr sz="1000">
                        <a:latin typeface="Nunito"/>
                        <a:ea typeface="Nunito"/>
                        <a:cs typeface="Nunito"/>
                        <a:sym typeface="Nunito"/>
                      </a:endParaRPr>
                    </a:p>
                  </a:txBody>
                  <a:tcPr marT="63500" marB="63500" marR="63500" marL="63500">
                    <a:lnL cap="flat" cmpd="sng" w="12700">
                      <a:solidFill>
                        <a:srgbClr val="7FB59B"/>
                      </a:solidFill>
                      <a:prstDash val="solid"/>
                      <a:round/>
                      <a:headEnd len="sm" w="sm" type="none"/>
                      <a:tailEnd len="sm" w="sm" type="none"/>
                    </a:lnL>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latin typeface="Nunito"/>
                          <a:ea typeface="Nunito"/>
                          <a:cs typeface="Nunito"/>
                          <a:sym typeface="Nunito"/>
                        </a:rPr>
                        <a:t>2012-2013</a:t>
                      </a:r>
                      <a:endParaRPr sz="1000">
                        <a:latin typeface="Nunito"/>
                        <a:ea typeface="Nunito"/>
                        <a:cs typeface="Nunito"/>
                        <a:sym typeface="Nunito"/>
                      </a:endParaRPr>
                    </a:p>
                  </a:txBody>
                  <a:tcPr marT="63500" marB="63500" marR="63500" marL="63500"/>
                </a:tc>
                <a:tc>
                  <a:txBody>
                    <a:bodyPr/>
                    <a:lstStyle/>
                    <a:p>
                      <a:pPr indent="0" lvl="0" marL="0" rtl="0" algn="ctr">
                        <a:spcBef>
                          <a:spcPts val="0"/>
                        </a:spcBef>
                        <a:spcAft>
                          <a:spcPts val="0"/>
                        </a:spcAft>
                        <a:buNone/>
                      </a:pPr>
                      <a:r>
                        <a:rPr lang="es" sz="1000">
                          <a:latin typeface="Nunito"/>
                          <a:ea typeface="Nunito"/>
                          <a:cs typeface="Nunito"/>
                          <a:sym typeface="Nunito"/>
                        </a:rPr>
                        <a:t>44</a:t>
                      </a:r>
                      <a:endParaRPr sz="1000">
                        <a:latin typeface="Nunito"/>
                        <a:ea typeface="Nunito"/>
                        <a:cs typeface="Nunito"/>
                        <a:sym typeface="Nunito"/>
                      </a:endParaRPr>
                    </a:p>
                  </a:txBody>
                  <a:tcPr marT="63500" marB="63500" marR="63500" marL="63500"/>
                </a:tc>
              </a:tr>
              <a:tr h="314650">
                <a:tc>
                  <a:txBody>
                    <a:bodyPr/>
                    <a:lstStyle/>
                    <a:p>
                      <a:pPr indent="0" lvl="0" marL="0" rtl="0" algn="ctr">
                        <a:spcBef>
                          <a:spcPts val="0"/>
                        </a:spcBef>
                        <a:spcAft>
                          <a:spcPts val="0"/>
                        </a:spcAft>
                        <a:buNone/>
                      </a:pPr>
                      <a:r>
                        <a:rPr lang="es" sz="1000">
                          <a:latin typeface="Nunito"/>
                          <a:ea typeface="Nunito"/>
                          <a:cs typeface="Nunito"/>
                          <a:sym typeface="Nunito"/>
                        </a:rPr>
                        <a:t>1983-1984</a:t>
                      </a:r>
                      <a:endParaRPr sz="1000">
                        <a:latin typeface="Nunito"/>
                        <a:ea typeface="Nunito"/>
                        <a:cs typeface="Nunito"/>
                        <a:sym typeface="Nunito"/>
                      </a:endParaRPr>
                    </a:p>
                  </a:txBody>
                  <a:tcPr marT="63500" marB="63500" marR="63500" marL="63500">
                    <a:lnT cap="flat" cmpd="sng" w="12700">
                      <a:solidFill>
                        <a:srgbClr val="7FB59B"/>
                      </a:solidFill>
                      <a:prstDash val="solid"/>
                      <a:round/>
                      <a:headEnd len="sm" w="sm" type="none"/>
                      <a:tailEnd len="sm" w="sm" type="none"/>
                    </a:lnT>
                  </a:tcPr>
                </a:tc>
                <a:tc>
                  <a:txBody>
                    <a:bodyPr/>
                    <a:lstStyle/>
                    <a:p>
                      <a:pPr indent="0" lvl="0" marL="0" rtl="0" algn="ctr">
                        <a:spcBef>
                          <a:spcPts val="0"/>
                        </a:spcBef>
                        <a:spcAft>
                          <a:spcPts val="0"/>
                        </a:spcAft>
                        <a:buNone/>
                      </a:pPr>
                      <a:r>
                        <a:rPr lang="es" sz="1000">
                          <a:latin typeface="Nunito"/>
                          <a:ea typeface="Nunito"/>
                          <a:cs typeface="Nunito"/>
                          <a:sym typeface="Nunito"/>
                        </a:rPr>
                        <a:t>14</a:t>
                      </a:r>
                      <a:endParaRPr sz="1000">
                        <a:latin typeface="Nunito"/>
                        <a:ea typeface="Nunito"/>
                        <a:cs typeface="Nunito"/>
                        <a:sym typeface="Nunito"/>
                      </a:endParaRPr>
                    </a:p>
                  </a:txBody>
                  <a:tcPr marT="63500" marB="63500" marR="63500" marL="63500">
                    <a:lnR cap="flat" cmpd="sng" w="12700">
                      <a:solidFill>
                        <a:srgbClr val="7FB59B"/>
                      </a:solidFill>
                      <a:prstDash val="solid"/>
                      <a:round/>
                      <a:headEnd len="sm" w="sm" type="none"/>
                      <a:tailEnd len="sm" w="sm" type="none"/>
                    </a:lnR>
                    <a:lnT cap="flat" cmpd="sng" w="12700">
                      <a:solidFill>
                        <a:srgbClr val="7FB59B"/>
                      </a:solidFill>
                      <a:prstDash val="solid"/>
                      <a:round/>
                      <a:headEnd len="sm" w="sm" type="none"/>
                      <a:tailEnd len="sm" w="sm" type="none"/>
                    </a:lnT>
                  </a:tcPr>
                </a:tc>
                <a:tc>
                  <a:txBody>
                    <a:bodyPr/>
                    <a:lstStyle/>
                    <a:p>
                      <a:pPr indent="0" lvl="0" marL="0" rtl="0" algn="ctr">
                        <a:spcBef>
                          <a:spcPts val="0"/>
                        </a:spcBef>
                        <a:spcAft>
                          <a:spcPts val="0"/>
                        </a:spcAft>
                        <a:buNone/>
                      </a:pPr>
                      <a:r>
                        <a:t/>
                      </a:r>
                      <a:endParaRPr sz="1000">
                        <a:latin typeface="Nunito"/>
                        <a:ea typeface="Nunito"/>
                        <a:cs typeface="Nunito"/>
                        <a:sym typeface="Nunito"/>
                      </a:endParaRPr>
                    </a:p>
                  </a:txBody>
                  <a:tcPr marT="63500" marB="63500" marR="63500" marL="63500">
                    <a:lnL cap="flat" cmpd="sng" w="12700">
                      <a:solidFill>
                        <a:srgbClr val="7FB59B"/>
                      </a:solidFill>
                      <a:prstDash val="solid"/>
                      <a:round/>
                      <a:headEnd len="sm" w="sm" type="none"/>
                      <a:tailEnd len="sm" w="sm" type="none"/>
                    </a:lnL>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latin typeface="Nunito"/>
                          <a:ea typeface="Nunito"/>
                          <a:cs typeface="Nunito"/>
                          <a:sym typeface="Nunito"/>
                        </a:rPr>
                        <a:t>1993-1994</a:t>
                      </a:r>
                      <a:endParaRPr sz="1000">
                        <a:latin typeface="Nunito"/>
                        <a:ea typeface="Nunito"/>
                        <a:cs typeface="Nunito"/>
                        <a:sym typeface="Nunito"/>
                      </a:endParaRPr>
                    </a:p>
                  </a:txBody>
                  <a:tcPr marT="63500" marB="63500" marR="63500" marL="63500"/>
                </a:tc>
                <a:tc>
                  <a:txBody>
                    <a:bodyPr/>
                    <a:lstStyle/>
                    <a:p>
                      <a:pPr indent="0" lvl="0" marL="0" rtl="0" algn="ctr">
                        <a:spcBef>
                          <a:spcPts val="0"/>
                        </a:spcBef>
                        <a:spcAft>
                          <a:spcPts val="0"/>
                        </a:spcAft>
                        <a:buNone/>
                      </a:pPr>
                      <a:r>
                        <a:rPr lang="es" sz="1000">
                          <a:latin typeface="Nunito"/>
                          <a:ea typeface="Nunito"/>
                          <a:cs typeface="Nunito"/>
                          <a:sym typeface="Nunito"/>
                        </a:rPr>
                        <a:t>16</a:t>
                      </a:r>
                      <a:endParaRPr sz="1000">
                        <a:latin typeface="Nunito"/>
                        <a:ea typeface="Nunito"/>
                        <a:cs typeface="Nunito"/>
                        <a:sym typeface="Nunito"/>
                      </a:endParaRPr>
                    </a:p>
                  </a:txBody>
                  <a:tcPr marT="63500" marB="63500" marR="63500" marL="63500">
                    <a:lnR cap="flat" cmpd="sng" w="12700">
                      <a:solidFill>
                        <a:srgbClr val="7FB59B"/>
                      </a:solidFill>
                      <a:prstDash val="solid"/>
                      <a:round/>
                      <a:headEnd len="sm" w="sm" type="none"/>
                      <a:tailEnd len="sm" w="sm" type="none"/>
                    </a:lnR>
                  </a:tcPr>
                </a:tc>
                <a:tc>
                  <a:txBody>
                    <a:bodyPr/>
                    <a:lstStyle/>
                    <a:p>
                      <a:pPr indent="0" lvl="0" marL="0" rtl="0" algn="ctr">
                        <a:spcBef>
                          <a:spcPts val="0"/>
                        </a:spcBef>
                        <a:spcAft>
                          <a:spcPts val="0"/>
                        </a:spcAft>
                        <a:buNone/>
                      </a:pPr>
                      <a:r>
                        <a:t/>
                      </a:r>
                      <a:endParaRPr sz="1000">
                        <a:latin typeface="Nunito"/>
                        <a:ea typeface="Nunito"/>
                        <a:cs typeface="Nunito"/>
                        <a:sym typeface="Nunito"/>
                      </a:endParaRPr>
                    </a:p>
                  </a:txBody>
                  <a:tcPr marT="63500" marB="63500" marR="63500" marL="63500">
                    <a:lnL cap="flat" cmpd="sng" w="12700">
                      <a:solidFill>
                        <a:srgbClr val="7FB59B"/>
                      </a:solidFill>
                      <a:prstDash val="solid"/>
                      <a:round/>
                      <a:headEnd len="sm" w="sm" type="none"/>
                      <a:tailEnd len="sm" w="sm" type="none"/>
                    </a:lnL>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latin typeface="Nunito"/>
                          <a:ea typeface="Nunito"/>
                          <a:cs typeface="Nunito"/>
                          <a:sym typeface="Nunito"/>
                        </a:rPr>
                        <a:t>2003-2004</a:t>
                      </a:r>
                      <a:endParaRPr sz="1000">
                        <a:latin typeface="Nunito"/>
                        <a:ea typeface="Nunito"/>
                        <a:cs typeface="Nunito"/>
                        <a:sym typeface="Nunito"/>
                      </a:endParaRPr>
                    </a:p>
                  </a:txBody>
                  <a:tcPr marT="63500" marB="63500" marR="63500" marL="63500"/>
                </a:tc>
                <a:tc>
                  <a:txBody>
                    <a:bodyPr/>
                    <a:lstStyle/>
                    <a:p>
                      <a:pPr indent="0" lvl="0" marL="0" rtl="0" algn="ctr">
                        <a:spcBef>
                          <a:spcPts val="0"/>
                        </a:spcBef>
                        <a:spcAft>
                          <a:spcPts val="0"/>
                        </a:spcAft>
                        <a:buNone/>
                      </a:pPr>
                      <a:r>
                        <a:rPr lang="es" sz="1000">
                          <a:latin typeface="Nunito"/>
                          <a:ea typeface="Nunito"/>
                          <a:cs typeface="Nunito"/>
                          <a:sym typeface="Nunito"/>
                        </a:rPr>
                        <a:t>9</a:t>
                      </a:r>
                      <a:endParaRPr sz="1000">
                        <a:latin typeface="Nunito"/>
                        <a:ea typeface="Nunito"/>
                        <a:cs typeface="Nunito"/>
                        <a:sym typeface="Nunito"/>
                      </a:endParaRPr>
                    </a:p>
                  </a:txBody>
                  <a:tcPr marT="63500" marB="63500" marR="63500" marL="63500">
                    <a:lnR cap="flat" cmpd="sng" w="12700">
                      <a:solidFill>
                        <a:srgbClr val="7FB59B"/>
                      </a:solidFill>
                      <a:prstDash val="solid"/>
                      <a:round/>
                      <a:headEnd len="sm" w="sm" type="none"/>
                      <a:tailEnd len="sm" w="sm" type="none"/>
                    </a:lnR>
                  </a:tcPr>
                </a:tc>
                <a:tc>
                  <a:txBody>
                    <a:bodyPr/>
                    <a:lstStyle/>
                    <a:p>
                      <a:pPr indent="0" lvl="0" marL="0" rtl="0" algn="ctr">
                        <a:spcBef>
                          <a:spcPts val="0"/>
                        </a:spcBef>
                        <a:spcAft>
                          <a:spcPts val="0"/>
                        </a:spcAft>
                        <a:buNone/>
                      </a:pPr>
                      <a:r>
                        <a:t/>
                      </a:r>
                      <a:endParaRPr sz="1000">
                        <a:latin typeface="Nunito"/>
                        <a:ea typeface="Nunito"/>
                        <a:cs typeface="Nunito"/>
                        <a:sym typeface="Nunito"/>
                      </a:endParaRPr>
                    </a:p>
                  </a:txBody>
                  <a:tcPr marT="63500" marB="63500" marR="63500" marL="63500">
                    <a:lnL cap="flat" cmpd="sng" w="12700">
                      <a:solidFill>
                        <a:srgbClr val="7FB59B"/>
                      </a:solidFill>
                      <a:prstDash val="solid"/>
                      <a:round/>
                      <a:headEnd len="sm" w="sm" type="none"/>
                      <a:tailEnd len="sm" w="sm" type="none"/>
                    </a:lnL>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latin typeface="Nunito"/>
                          <a:ea typeface="Nunito"/>
                          <a:cs typeface="Nunito"/>
                          <a:sym typeface="Nunito"/>
                        </a:rPr>
                        <a:t>2013-2014</a:t>
                      </a:r>
                      <a:endParaRPr sz="1000">
                        <a:latin typeface="Nunito"/>
                        <a:ea typeface="Nunito"/>
                        <a:cs typeface="Nunito"/>
                        <a:sym typeface="Nunito"/>
                      </a:endParaRPr>
                    </a:p>
                  </a:txBody>
                  <a:tcPr marT="63500" marB="63500" marR="63500" marL="63500"/>
                </a:tc>
                <a:tc>
                  <a:txBody>
                    <a:bodyPr/>
                    <a:lstStyle/>
                    <a:p>
                      <a:pPr indent="0" lvl="0" marL="0" rtl="0" algn="ctr">
                        <a:spcBef>
                          <a:spcPts val="0"/>
                        </a:spcBef>
                        <a:spcAft>
                          <a:spcPts val="0"/>
                        </a:spcAft>
                        <a:buNone/>
                      </a:pPr>
                      <a:r>
                        <a:rPr lang="es" sz="1000">
                          <a:latin typeface="Nunito"/>
                          <a:ea typeface="Nunito"/>
                          <a:cs typeface="Nunito"/>
                          <a:sym typeface="Nunito"/>
                        </a:rPr>
                        <a:t>34</a:t>
                      </a:r>
                      <a:endParaRPr sz="1000">
                        <a:latin typeface="Nunito"/>
                        <a:ea typeface="Nunito"/>
                        <a:cs typeface="Nunito"/>
                        <a:sym typeface="Nunito"/>
                      </a:endParaRPr>
                    </a:p>
                  </a:txBody>
                  <a:tcPr marT="63500" marB="63500" marR="63500" marL="63500"/>
                </a:tc>
              </a:tr>
              <a:tr h="323850">
                <a:tc>
                  <a:txBody>
                    <a:bodyPr/>
                    <a:lstStyle/>
                    <a:p>
                      <a:pPr indent="0" lvl="0" marL="0" rtl="0" algn="ctr">
                        <a:spcBef>
                          <a:spcPts val="0"/>
                        </a:spcBef>
                        <a:spcAft>
                          <a:spcPts val="0"/>
                        </a:spcAft>
                        <a:buNone/>
                      </a:pPr>
                      <a:r>
                        <a:rPr lang="es" sz="1000">
                          <a:latin typeface="Nunito"/>
                          <a:ea typeface="Nunito"/>
                          <a:cs typeface="Nunito"/>
                          <a:sym typeface="Nunito"/>
                        </a:rPr>
                        <a:t>1984-1985</a:t>
                      </a:r>
                      <a:endParaRPr sz="1000">
                        <a:latin typeface="Nunito"/>
                        <a:ea typeface="Nunito"/>
                        <a:cs typeface="Nunito"/>
                        <a:sym typeface="Nunito"/>
                      </a:endParaRPr>
                    </a:p>
                  </a:txBody>
                  <a:tcPr marT="63500" marB="63500" marR="63500" marL="63500"/>
                </a:tc>
                <a:tc>
                  <a:txBody>
                    <a:bodyPr/>
                    <a:lstStyle/>
                    <a:p>
                      <a:pPr indent="0" lvl="0" marL="0" rtl="0" algn="ctr">
                        <a:spcBef>
                          <a:spcPts val="0"/>
                        </a:spcBef>
                        <a:spcAft>
                          <a:spcPts val="0"/>
                        </a:spcAft>
                        <a:buNone/>
                      </a:pPr>
                      <a:r>
                        <a:rPr lang="es" sz="1000">
                          <a:latin typeface="Nunito"/>
                          <a:ea typeface="Nunito"/>
                          <a:cs typeface="Nunito"/>
                          <a:sym typeface="Nunito"/>
                        </a:rPr>
                        <a:t>3</a:t>
                      </a:r>
                      <a:endParaRPr sz="1000">
                        <a:latin typeface="Nunito"/>
                        <a:ea typeface="Nunito"/>
                        <a:cs typeface="Nunito"/>
                        <a:sym typeface="Nunito"/>
                      </a:endParaRPr>
                    </a:p>
                  </a:txBody>
                  <a:tcPr marT="63500" marB="63500" marR="63500" marL="63500">
                    <a:lnR cap="flat" cmpd="sng" w="12700">
                      <a:solidFill>
                        <a:srgbClr val="7FB59B"/>
                      </a:solidFill>
                      <a:prstDash val="solid"/>
                      <a:round/>
                      <a:headEnd len="sm" w="sm" type="none"/>
                      <a:tailEnd len="sm" w="sm" type="none"/>
                    </a:lnR>
                  </a:tcPr>
                </a:tc>
                <a:tc>
                  <a:txBody>
                    <a:bodyPr/>
                    <a:lstStyle/>
                    <a:p>
                      <a:pPr indent="0" lvl="0" marL="0" rtl="0" algn="ctr">
                        <a:spcBef>
                          <a:spcPts val="0"/>
                        </a:spcBef>
                        <a:spcAft>
                          <a:spcPts val="0"/>
                        </a:spcAft>
                        <a:buNone/>
                      </a:pPr>
                      <a:r>
                        <a:t/>
                      </a:r>
                      <a:endParaRPr sz="1000">
                        <a:latin typeface="Nunito"/>
                        <a:ea typeface="Nunito"/>
                        <a:cs typeface="Nunito"/>
                        <a:sym typeface="Nunito"/>
                      </a:endParaRPr>
                    </a:p>
                  </a:txBody>
                  <a:tcPr marT="63500" marB="63500" marR="63500" marL="63500">
                    <a:lnL cap="flat" cmpd="sng" w="12700">
                      <a:solidFill>
                        <a:srgbClr val="7FB59B"/>
                      </a:solidFill>
                      <a:prstDash val="solid"/>
                      <a:round/>
                      <a:headEnd len="sm" w="sm" type="none"/>
                      <a:tailEnd len="sm" w="sm" type="none"/>
                    </a:lnL>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latin typeface="Nunito"/>
                          <a:ea typeface="Nunito"/>
                          <a:cs typeface="Nunito"/>
                          <a:sym typeface="Nunito"/>
                        </a:rPr>
                        <a:t>1994-1995</a:t>
                      </a:r>
                      <a:endParaRPr sz="1000">
                        <a:latin typeface="Nunito"/>
                        <a:ea typeface="Nunito"/>
                        <a:cs typeface="Nunito"/>
                        <a:sym typeface="Nunito"/>
                      </a:endParaRPr>
                    </a:p>
                  </a:txBody>
                  <a:tcPr marT="63500" marB="63500" marR="63500" marL="63500"/>
                </a:tc>
                <a:tc>
                  <a:txBody>
                    <a:bodyPr/>
                    <a:lstStyle/>
                    <a:p>
                      <a:pPr indent="0" lvl="0" marL="0" rtl="0" algn="ctr">
                        <a:spcBef>
                          <a:spcPts val="0"/>
                        </a:spcBef>
                        <a:spcAft>
                          <a:spcPts val="0"/>
                        </a:spcAft>
                        <a:buNone/>
                      </a:pPr>
                      <a:r>
                        <a:rPr lang="es" sz="1000">
                          <a:latin typeface="Nunito"/>
                          <a:ea typeface="Nunito"/>
                          <a:cs typeface="Nunito"/>
                          <a:sym typeface="Nunito"/>
                        </a:rPr>
                        <a:t>27</a:t>
                      </a:r>
                      <a:endParaRPr sz="1000">
                        <a:latin typeface="Nunito"/>
                        <a:ea typeface="Nunito"/>
                        <a:cs typeface="Nunito"/>
                        <a:sym typeface="Nunito"/>
                      </a:endParaRPr>
                    </a:p>
                  </a:txBody>
                  <a:tcPr marT="63500" marB="63500" marR="63500" marL="63500">
                    <a:lnR cap="flat" cmpd="sng" w="12700">
                      <a:solidFill>
                        <a:srgbClr val="7FB59B"/>
                      </a:solidFill>
                      <a:prstDash val="solid"/>
                      <a:round/>
                      <a:headEnd len="sm" w="sm" type="none"/>
                      <a:tailEnd len="sm" w="sm" type="none"/>
                    </a:lnR>
                  </a:tcPr>
                </a:tc>
                <a:tc>
                  <a:txBody>
                    <a:bodyPr/>
                    <a:lstStyle/>
                    <a:p>
                      <a:pPr indent="0" lvl="0" marL="0" rtl="0" algn="ctr">
                        <a:spcBef>
                          <a:spcPts val="0"/>
                        </a:spcBef>
                        <a:spcAft>
                          <a:spcPts val="0"/>
                        </a:spcAft>
                        <a:buNone/>
                      </a:pPr>
                      <a:r>
                        <a:t/>
                      </a:r>
                      <a:endParaRPr sz="1000">
                        <a:latin typeface="Nunito"/>
                        <a:ea typeface="Nunito"/>
                        <a:cs typeface="Nunito"/>
                        <a:sym typeface="Nunito"/>
                      </a:endParaRPr>
                    </a:p>
                  </a:txBody>
                  <a:tcPr marT="63500" marB="63500" marR="63500" marL="63500">
                    <a:lnL cap="flat" cmpd="sng" w="12700">
                      <a:solidFill>
                        <a:srgbClr val="7FB59B"/>
                      </a:solidFill>
                      <a:prstDash val="solid"/>
                      <a:round/>
                      <a:headEnd len="sm" w="sm" type="none"/>
                      <a:tailEnd len="sm" w="sm" type="none"/>
                    </a:lnL>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latin typeface="Nunito"/>
                          <a:ea typeface="Nunito"/>
                          <a:cs typeface="Nunito"/>
                          <a:sym typeface="Nunito"/>
                        </a:rPr>
                        <a:t>2004-2005</a:t>
                      </a:r>
                      <a:endParaRPr sz="1000">
                        <a:latin typeface="Nunito"/>
                        <a:ea typeface="Nunito"/>
                        <a:cs typeface="Nunito"/>
                        <a:sym typeface="Nunito"/>
                      </a:endParaRPr>
                    </a:p>
                  </a:txBody>
                  <a:tcPr marT="63500" marB="63500" marR="63500" marL="63500"/>
                </a:tc>
                <a:tc>
                  <a:txBody>
                    <a:bodyPr/>
                    <a:lstStyle/>
                    <a:p>
                      <a:pPr indent="0" lvl="0" marL="0" rtl="0" algn="ctr">
                        <a:spcBef>
                          <a:spcPts val="0"/>
                        </a:spcBef>
                        <a:spcAft>
                          <a:spcPts val="0"/>
                        </a:spcAft>
                        <a:buNone/>
                      </a:pPr>
                      <a:r>
                        <a:rPr lang="es" sz="1000">
                          <a:latin typeface="Nunito"/>
                          <a:ea typeface="Nunito"/>
                          <a:cs typeface="Nunito"/>
                          <a:sym typeface="Nunito"/>
                        </a:rPr>
                        <a:t>13</a:t>
                      </a:r>
                      <a:endParaRPr sz="1000">
                        <a:latin typeface="Nunito"/>
                        <a:ea typeface="Nunito"/>
                        <a:cs typeface="Nunito"/>
                        <a:sym typeface="Nunito"/>
                      </a:endParaRPr>
                    </a:p>
                  </a:txBody>
                  <a:tcPr marT="63500" marB="63500" marR="63500" marL="63500">
                    <a:lnR cap="flat" cmpd="sng" w="12700">
                      <a:solidFill>
                        <a:srgbClr val="7FB59B"/>
                      </a:solidFill>
                      <a:prstDash val="solid"/>
                      <a:round/>
                      <a:headEnd len="sm" w="sm" type="none"/>
                      <a:tailEnd len="sm" w="sm" type="none"/>
                    </a:lnR>
                  </a:tcPr>
                </a:tc>
                <a:tc>
                  <a:txBody>
                    <a:bodyPr/>
                    <a:lstStyle/>
                    <a:p>
                      <a:pPr indent="0" lvl="0" marL="0" rtl="0" algn="ctr">
                        <a:spcBef>
                          <a:spcPts val="0"/>
                        </a:spcBef>
                        <a:spcAft>
                          <a:spcPts val="0"/>
                        </a:spcAft>
                        <a:buNone/>
                      </a:pPr>
                      <a:r>
                        <a:t/>
                      </a:r>
                      <a:endParaRPr sz="1000">
                        <a:latin typeface="Nunito"/>
                        <a:ea typeface="Nunito"/>
                        <a:cs typeface="Nunito"/>
                        <a:sym typeface="Nunito"/>
                      </a:endParaRPr>
                    </a:p>
                  </a:txBody>
                  <a:tcPr marT="63500" marB="63500" marR="63500" marL="63500">
                    <a:lnL cap="flat" cmpd="sng" w="12700">
                      <a:solidFill>
                        <a:srgbClr val="7FB59B"/>
                      </a:solidFill>
                      <a:prstDash val="solid"/>
                      <a:round/>
                      <a:headEnd len="sm" w="sm" type="none"/>
                      <a:tailEnd len="sm" w="sm" type="none"/>
                    </a:lnL>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latin typeface="Nunito"/>
                          <a:ea typeface="Nunito"/>
                          <a:cs typeface="Nunito"/>
                          <a:sym typeface="Nunito"/>
                        </a:rPr>
                        <a:t>2014-2015</a:t>
                      </a:r>
                      <a:endParaRPr sz="1000">
                        <a:latin typeface="Nunito"/>
                        <a:ea typeface="Nunito"/>
                        <a:cs typeface="Nunito"/>
                        <a:sym typeface="Nunito"/>
                      </a:endParaRPr>
                    </a:p>
                  </a:txBody>
                  <a:tcPr marT="63500" marB="63500" marR="63500" marL="63500"/>
                </a:tc>
                <a:tc>
                  <a:txBody>
                    <a:bodyPr/>
                    <a:lstStyle/>
                    <a:p>
                      <a:pPr indent="0" lvl="0" marL="0" rtl="0" algn="ctr">
                        <a:spcBef>
                          <a:spcPts val="0"/>
                        </a:spcBef>
                        <a:spcAft>
                          <a:spcPts val="0"/>
                        </a:spcAft>
                        <a:buNone/>
                      </a:pPr>
                      <a:r>
                        <a:rPr lang="es" sz="1000">
                          <a:latin typeface="Nunito"/>
                          <a:ea typeface="Nunito"/>
                          <a:cs typeface="Nunito"/>
                          <a:sym typeface="Nunito"/>
                        </a:rPr>
                        <a:t>39</a:t>
                      </a:r>
                      <a:endParaRPr sz="1000">
                        <a:latin typeface="Nunito"/>
                        <a:ea typeface="Nunito"/>
                        <a:cs typeface="Nunito"/>
                        <a:sym typeface="Nunito"/>
                      </a:endParaRPr>
                    </a:p>
                  </a:txBody>
                  <a:tcPr marT="63500" marB="63500" marR="63500" marL="63500"/>
                </a:tc>
              </a:tr>
              <a:tr h="314650">
                <a:tc>
                  <a:txBody>
                    <a:bodyPr/>
                    <a:lstStyle/>
                    <a:p>
                      <a:pPr indent="0" lvl="0" marL="0" rtl="0" algn="ctr">
                        <a:spcBef>
                          <a:spcPts val="0"/>
                        </a:spcBef>
                        <a:spcAft>
                          <a:spcPts val="0"/>
                        </a:spcAft>
                        <a:buNone/>
                      </a:pPr>
                      <a:r>
                        <a:rPr lang="es" sz="1000">
                          <a:latin typeface="Nunito"/>
                          <a:ea typeface="Nunito"/>
                          <a:cs typeface="Nunito"/>
                          <a:sym typeface="Nunito"/>
                        </a:rPr>
                        <a:t>1985-1986</a:t>
                      </a:r>
                      <a:endParaRPr sz="1000">
                        <a:latin typeface="Nunito"/>
                        <a:ea typeface="Nunito"/>
                        <a:cs typeface="Nunito"/>
                        <a:sym typeface="Nunito"/>
                      </a:endParaRPr>
                    </a:p>
                  </a:txBody>
                  <a:tcPr marT="63500" marB="63500" marR="63500" marL="63500"/>
                </a:tc>
                <a:tc>
                  <a:txBody>
                    <a:bodyPr/>
                    <a:lstStyle/>
                    <a:p>
                      <a:pPr indent="0" lvl="0" marL="0" rtl="0" algn="ctr">
                        <a:spcBef>
                          <a:spcPts val="0"/>
                        </a:spcBef>
                        <a:spcAft>
                          <a:spcPts val="0"/>
                        </a:spcAft>
                        <a:buNone/>
                      </a:pPr>
                      <a:r>
                        <a:rPr lang="es" sz="1000">
                          <a:latin typeface="Nunito"/>
                          <a:ea typeface="Nunito"/>
                          <a:cs typeface="Nunito"/>
                          <a:sym typeface="Nunito"/>
                        </a:rPr>
                        <a:t>5</a:t>
                      </a:r>
                      <a:endParaRPr sz="1000">
                        <a:latin typeface="Nunito"/>
                        <a:ea typeface="Nunito"/>
                        <a:cs typeface="Nunito"/>
                        <a:sym typeface="Nunito"/>
                      </a:endParaRPr>
                    </a:p>
                  </a:txBody>
                  <a:tcPr marT="63500" marB="63500" marR="63500" marL="63500">
                    <a:lnR cap="flat" cmpd="sng" w="12700">
                      <a:solidFill>
                        <a:srgbClr val="7FB59B"/>
                      </a:solidFill>
                      <a:prstDash val="solid"/>
                      <a:round/>
                      <a:headEnd len="sm" w="sm" type="none"/>
                      <a:tailEnd len="sm" w="sm" type="none"/>
                    </a:lnR>
                  </a:tcPr>
                </a:tc>
                <a:tc>
                  <a:txBody>
                    <a:bodyPr/>
                    <a:lstStyle/>
                    <a:p>
                      <a:pPr indent="0" lvl="0" marL="0" rtl="0" algn="ctr">
                        <a:spcBef>
                          <a:spcPts val="0"/>
                        </a:spcBef>
                        <a:spcAft>
                          <a:spcPts val="0"/>
                        </a:spcAft>
                        <a:buNone/>
                      </a:pPr>
                      <a:r>
                        <a:t/>
                      </a:r>
                      <a:endParaRPr sz="1000">
                        <a:latin typeface="Nunito"/>
                        <a:ea typeface="Nunito"/>
                        <a:cs typeface="Nunito"/>
                        <a:sym typeface="Nunito"/>
                      </a:endParaRPr>
                    </a:p>
                  </a:txBody>
                  <a:tcPr marT="63500" marB="63500" marR="63500" marL="63500">
                    <a:lnL cap="flat" cmpd="sng" w="12700">
                      <a:solidFill>
                        <a:srgbClr val="7FB59B"/>
                      </a:solidFill>
                      <a:prstDash val="solid"/>
                      <a:round/>
                      <a:headEnd len="sm" w="sm" type="none"/>
                      <a:tailEnd len="sm" w="sm" type="none"/>
                    </a:lnL>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latin typeface="Nunito"/>
                          <a:ea typeface="Nunito"/>
                          <a:cs typeface="Nunito"/>
                          <a:sym typeface="Nunito"/>
                        </a:rPr>
                        <a:t>1995-1996</a:t>
                      </a:r>
                      <a:endParaRPr sz="1000">
                        <a:latin typeface="Nunito"/>
                        <a:ea typeface="Nunito"/>
                        <a:cs typeface="Nunito"/>
                        <a:sym typeface="Nunito"/>
                      </a:endParaRPr>
                    </a:p>
                  </a:txBody>
                  <a:tcPr marT="63500" marB="63500" marR="63500" marL="63500"/>
                </a:tc>
                <a:tc>
                  <a:txBody>
                    <a:bodyPr/>
                    <a:lstStyle/>
                    <a:p>
                      <a:pPr indent="0" lvl="0" marL="0" rtl="0" algn="ctr">
                        <a:spcBef>
                          <a:spcPts val="0"/>
                        </a:spcBef>
                        <a:spcAft>
                          <a:spcPts val="0"/>
                        </a:spcAft>
                        <a:buNone/>
                      </a:pPr>
                      <a:r>
                        <a:rPr lang="es" sz="1000">
                          <a:latin typeface="Nunito"/>
                          <a:ea typeface="Nunito"/>
                          <a:cs typeface="Nunito"/>
                          <a:sym typeface="Nunito"/>
                        </a:rPr>
                        <a:t>11</a:t>
                      </a:r>
                      <a:endParaRPr sz="1000">
                        <a:latin typeface="Nunito"/>
                        <a:ea typeface="Nunito"/>
                        <a:cs typeface="Nunito"/>
                        <a:sym typeface="Nunito"/>
                      </a:endParaRPr>
                    </a:p>
                  </a:txBody>
                  <a:tcPr marT="63500" marB="63500" marR="63500" marL="63500">
                    <a:lnR cap="flat" cmpd="sng" w="12700">
                      <a:solidFill>
                        <a:srgbClr val="7FB59B"/>
                      </a:solidFill>
                      <a:prstDash val="solid"/>
                      <a:round/>
                      <a:headEnd len="sm" w="sm" type="none"/>
                      <a:tailEnd len="sm" w="sm" type="none"/>
                    </a:lnR>
                  </a:tcPr>
                </a:tc>
                <a:tc>
                  <a:txBody>
                    <a:bodyPr/>
                    <a:lstStyle/>
                    <a:p>
                      <a:pPr indent="0" lvl="0" marL="0" rtl="0" algn="ctr">
                        <a:spcBef>
                          <a:spcPts val="0"/>
                        </a:spcBef>
                        <a:spcAft>
                          <a:spcPts val="0"/>
                        </a:spcAft>
                        <a:buNone/>
                      </a:pPr>
                      <a:r>
                        <a:t/>
                      </a:r>
                      <a:endParaRPr sz="1000">
                        <a:latin typeface="Nunito"/>
                        <a:ea typeface="Nunito"/>
                        <a:cs typeface="Nunito"/>
                        <a:sym typeface="Nunito"/>
                      </a:endParaRPr>
                    </a:p>
                  </a:txBody>
                  <a:tcPr marT="63500" marB="63500" marR="63500" marL="63500">
                    <a:lnL cap="flat" cmpd="sng" w="12700">
                      <a:solidFill>
                        <a:srgbClr val="7FB59B"/>
                      </a:solidFill>
                      <a:prstDash val="solid"/>
                      <a:round/>
                      <a:headEnd len="sm" w="sm" type="none"/>
                      <a:tailEnd len="sm" w="sm" type="none"/>
                    </a:lnL>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latin typeface="Nunito"/>
                          <a:ea typeface="Nunito"/>
                          <a:cs typeface="Nunito"/>
                          <a:sym typeface="Nunito"/>
                        </a:rPr>
                        <a:t>2005-2006</a:t>
                      </a:r>
                      <a:endParaRPr sz="1000">
                        <a:latin typeface="Nunito"/>
                        <a:ea typeface="Nunito"/>
                        <a:cs typeface="Nunito"/>
                        <a:sym typeface="Nunito"/>
                      </a:endParaRPr>
                    </a:p>
                  </a:txBody>
                  <a:tcPr marT="63500" marB="63500" marR="63500" marL="63500"/>
                </a:tc>
                <a:tc>
                  <a:txBody>
                    <a:bodyPr/>
                    <a:lstStyle/>
                    <a:p>
                      <a:pPr indent="0" lvl="0" marL="0" rtl="0" algn="ctr">
                        <a:spcBef>
                          <a:spcPts val="0"/>
                        </a:spcBef>
                        <a:spcAft>
                          <a:spcPts val="0"/>
                        </a:spcAft>
                        <a:buNone/>
                      </a:pPr>
                      <a:r>
                        <a:rPr lang="es" sz="1000">
                          <a:latin typeface="Nunito"/>
                          <a:ea typeface="Nunito"/>
                          <a:cs typeface="Nunito"/>
                          <a:sym typeface="Nunito"/>
                        </a:rPr>
                        <a:t>18</a:t>
                      </a:r>
                      <a:endParaRPr sz="1000">
                        <a:latin typeface="Nunito"/>
                        <a:ea typeface="Nunito"/>
                        <a:cs typeface="Nunito"/>
                        <a:sym typeface="Nunito"/>
                      </a:endParaRPr>
                    </a:p>
                  </a:txBody>
                  <a:tcPr marT="63500" marB="63500" marR="63500" marL="63500">
                    <a:lnR cap="flat" cmpd="sng" w="12700">
                      <a:solidFill>
                        <a:srgbClr val="7FB59B"/>
                      </a:solidFill>
                      <a:prstDash val="solid"/>
                      <a:round/>
                      <a:headEnd len="sm" w="sm" type="none"/>
                      <a:tailEnd len="sm" w="sm" type="none"/>
                    </a:lnR>
                  </a:tcPr>
                </a:tc>
                <a:tc>
                  <a:txBody>
                    <a:bodyPr/>
                    <a:lstStyle/>
                    <a:p>
                      <a:pPr indent="0" lvl="0" marL="0" rtl="0" algn="ctr">
                        <a:spcBef>
                          <a:spcPts val="0"/>
                        </a:spcBef>
                        <a:spcAft>
                          <a:spcPts val="0"/>
                        </a:spcAft>
                        <a:buNone/>
                      </a:pPr>
                      <a:r>
                        <a:t/>
                      </a:r>
                      <a:endParaRPr sz="1000">
                        <a:latin typeface="Nunito"/>
                        <a:ea typeface="Nunito"/>
                        <a:cs typeface="Nunito"/>
                        <a:sym typeface="Nunito"/>
                      </a:endParaRPr>
                    </a:p>
                  </a:txBody>
                  <a:tcPr marT="63500" marB="63500" marR="63500" marL="63500">
                    <a:lnL cap="flat" cmpd="sng" w="12700">
                      <a:solidFill>
                        <a:srgbClr val="7FB59B"/>
                      </a:solidFill>
                      <a:prstDash val="solid"/>
                      <a:round/>
                      <a:headEnd len="sm" w="sm" type="none"/>
                      <a:tailEnd len="sm" w="sm" type="none"/>
                    </a:lnL>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latin typeface="Nunito"/>
                          <a:ea typeface="Nunito"/>
                          <a:cs typeface="Nunito"/>
                          <a:sym typeface="Nunito"/>
                        </a:rPr>
                        <a:t>2015-2016</a:t>
                      </a:r>
                      <a:endParaRPr sz="1000">
                        <a:latin typeface="Nunito"/>
                        <a:ea typeface="Nunito"/>
                        <a:cs typeface="Nunito"/>
                        <a:sym typeface="Nunito"/>
                      </a:endParaRPr>
                    </a:p>
                  </a:txBody>
                  <a:tcPr marT="63500" marB="63500" marR="63500" marL="63500"/>
                </a:tc>
                <a:tc>
                  <a:txBody>
                    <a:bodyPr/>
                    <a:lstStyle/>
                    <a:p>
                      <a:pPr indent="0" lvl="0" marL="0" rtl="0" algn="ctr">
                        <a:spcBef>
                          <a:spcPts val="0"/>
                        </a:spcBef>
                        <a:spcAft>
                          <a:spcPts val="0"/>
                        </a:spcAft>
                        <a:buNone/>
                      </a:pPr>
                      <a:r>
                        <a:rPr lang="es" sz="1000">
                          <a:latin typeface="Nunito"/>
                          <a:ea typeface="Nunito"/>
                          <a:cs typeface="Nunito"/>
                          <a:sym typeface="Nunito"/>
                        </a:rPr>
                        <a:t>14</a:t>
                      </a:r>
                      <a:endParaRPr sz="1000">
                        <a:latin typeface="Nunito"/>
                        <a:ea typeface="Nunito"/>
                        <a:cs typeface="Nunito"/>
                        <a:sym typeface="Nunito"/>
                      </a:endParaRPr>
                    </a:p>
                  </a:txBody>
                  <a:tcPr marT="63500" marB="63500" marR="63500" marL="63500"/>
                </a:tc>
              </a:tr>
              <a:tr h="314650">
                <a:tc>
                  <a:txBody>
                    <a:bodyPr/>
                    <a:lstStyle/>
                    <a:p>
                      <a:pPr indent="0" lvl="0" marL="0" rtl="0" algn="ctr">
                        <a:spcBef>
                          <a:spcPts val="0"/>
                        </a:spcBef>
                        <a:spcAft>
                          <a:spcPts val="0"/>
                        </a:spcAft>
                        <a:buNone/>
                      </a:pPr>
                      <a:r>
                        <a:rPr lang="es" sz="1000">
                          <a:latin typeface="Nunito"/>
                          <a:ea typeface="Nunito"/>
                          <a:cs typeface="Nunito"/>
                          <a:sym typeface="Nunito"/>
                        </a:rPr>
                        <a:t>1986-1987</a:t>
                      </a:r>
                      <a:endParaRPr sz="1000">
                        <a:latin typeface="Nunito"/>
                        <a:ea typeface="Nunito"/>
                        <a:cs typeface="Nunito"/>
                        <a:sym typeface="Nunito"/>
                      </a:endParaRPr>
                    </a:p>
                  </a:txBody>
                  <a:tcPr marT="63500" marB="63500" marR="63500" marL="63500"/>
                </a:tc>
                <a:tc>
                  <a:txBody>
                    <a:bodyPr/>
                    <a:lstStyle/>
                    <a:p>
                      <a:pPr indent="0" lvl="0" marL="0" rtl="0" algn="ctr">
                        <a:spcBef>
                          <a:spcPts val="0"/>
                        </a:spcBef>
                        <a:spcAft>
                          <a:spcPts val="0"/>
                        </a:spcAft>
                        <a:buNone/>
                      </a:pPr>
                      <a:r>
                        <a:rPr lang="es" sz="1000">
                          <a:latin typeface="Nunito"/>
                          <a:ea typeface="Nunito"/>
                          <a:cs typeface="Nunito"/>
                          <a:sym typeface="Nunito"/>
                        </a:rPr>
                        <a:t>11</a:t>
                      </a:r>
                      <a:endParaRPr sz="1000">
                        <a:latin typeface="Nunito"/>
                        <a:ea typeface="Nunito"/>
                        <a:cs typeface="Nunito"/>
                        <a:sym typeface="Nunito"/>
                      </a:endParaRPr>
                    </a:p>
                  </a:txBody>
                  <a:tcPr marT="63500" marB="63500" marR="63500" marL="63500">
                    <a:lnR cap="flat" cmpd="sng" w="12700">
                      <a:solidFill>
                        <a:srgbClr val="7FB59B"/>
                      </a:solidFill>
                      <a:prstDash val="solid"/>
                      <a:round/>
                      <a:headEnd len="sm" w="sm" type="none"/>
                      <a:tailEnd len="sm" w="sm" type="none"/>
                    </a:lnR>
                  </a:tcPr>
                </a:tc>
                <a:tc>
                  <a:txBody>
                    <a:bodyPr/>
                    <a:lstStyle/>
                    <a:p>
                      <a:pPr indent="0" lvl="0" marL="0" rtl="0" algn="ctr">
                        <a:spcBef>
                          <a:spcPts val="0"/>
                        </a:spcBef>
                        <a:spcAft>
                          <a:spcPts val="0"/>
                        </a:spcAft>
                        <a:buNone/>
                      </a:pPr>
                      <a:r>
                        <a:t/>
                      </a:r>
                      <a:endParaRPr sz="1000">
                        <a:latin typeface="Nunito"/>
                        <a:ea typeface="Nunito"/>
                        <a:cs typeface="Nunito"/>
                        <a:sym typeface="Nunito"/>
                      </a:endParaRPr>
                    </a:p>
                  </a:txBody>
                  <a:tcPr marT="63500" marB="63500" marR="63500" marL="63500">
                    <a:lnL cap="flat" cmpd="sng" w="12700">
                      <a:solidFill>
                        <a:srgbClr val="7FB59B"/>
                      </a:solidFill>
                      <a:prstDash val="solid"/>
                      <a:round/>
                      <a:headEnd len="sm" w="sm" type="none"/>
                      <a:tailEnd len="sm" w="sm" type="none"/>
                    </a:lnL>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latin typeface="Nunito"/>
                          <a:ea typeface="Nunito"/>
                          <a:cs typeface="Nunito"/>
                          <a:sym typeface="Nunito"/>
                        </a:rPr>
                        <a:t>1996-1997</a:t>
                      </a:r>
                      <a:endParaRPr sz="1000">
                        <a:latin typeface="Nunito"/>
                        <a:ea typeface="Nunito"/>
                        <a:cs typeface="Nunito"/>
                        <a:sym typeface="Nunito"/>
                      </a:endParaRPr>
                    </a:p>
                  </a:txBody>
                  <a:tcPr marT="63500" marB="63500" marR="63500" marL="63500"/>
                </a:tc>
                <a:tc>
                  <a:txBody>
                    <a:bodyPr/>
                    <a:lstStyle/>
                    <a:p>
                      <a:pPr indent="0" lvl="0" marL="0" rtl="0" algn="ctr">
                        <a:spcBef>
                          <a:spcPts val="0"/>
                        </a:spcBef>
                        <a:spcAft>
                          <a:spcPts val="0"/>
                        </a:spcAft>
                        <a:buNone/>
                      </a:pPr>
                      <a:r>
                        <a:rPr lang="es" sz="1000">
                          <a:latin typeface="Nunito"/>
                          <a:ea typeface="Nunito"/>
                          <a:cs typeface="Nunito"/>
                          <a:sym typeface="Nunito"/>
                        </a:rPr>
                        <a:t>14</a:t>
                      </a:r>
                      <a:endParaRPr sz="1000">
                        <a:latin typeface="Nunito"/>
                        <a:ea typeface="Nunito"/>
                        <a:cs typeface="Nunito"/>
                        <a:sym typeface="Nunito"/>
                      </a:endParaRPr>
                    </a:p>
                  </a:txBody>
                  <a:tcPr marT="63500" marB="63500" marR="63500" marL="63500">
                    <a:lnR cap="flat" cmpd="sng" w="12700">
                      <a:solidFill>
                        <a:srgbClr val="7FB59B"/>
                      </a:solidFill>
                      <a:prstDash val="solid"/>
                      <a:round/>
                      <a:headEnd len="sm" w="sm" type="none"/>
                      <a:tailEnd len="sm" w="sm" type="none"/>
                    </a:lnR>
                  </a:tcPr>
                </a:tc>
                <a:tc>
                  <a:txBody>
                    <a:bodyPr/>
                    <a:lstStyle/>
                    <a:p>
                      <a:pPr indent="0" lvl="0" marL="0" rtl="0" algn="ctr">
                        <a:spcBef>
                          <a:spcPts val="0"/>
                        </a:spcBef>
                        <a:spcAft>
                          <a:spcPts val="0"/>
                        </a:spcAft>
                        <a:buNone/>
                      </a:pPr>
                      <a:r>
                        <a:t/>
                      </a:r>
                      <a:endParaRPr sz="1000">
                        <a:latin typeface="Nunito"/>
                        <a:ea typeface="Nunito"/>
                        <a:cs typeface="Nunito"/>
                        <a:sym typeface="Nunito"/>
                      </a:endParaRPr>
                    </a:p>
                  </a:txBody>
                  <a:tcPr marT="63500" marB="63500" marR="63500" marL="63500">
                    <a:lnL cap="flat" cmpd="sng" w="12700">
                      <a:solidFill>
                        <a:srgbClr val="7FB59B"/>
                      </a:solidFill>
                      <a:prstDash val="solid"/>
                      <a:round/>
                      <a:headEnd len="sm" w="sm" type="none"/>
                      <a:tailEnd len="sm" w="sm" type="none"/>
                    </a:lnL>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latin typeface="Nunito"/>
                          <a:ea typeface="Nunito"/>
                          <a:cs typeface="Nunito"/>
                          <a:sym typeface="Nunito"/>
                        </a:rPr>
                        <a:t>2006-2007</a:t>
                      </a:r>
                      <a:endParaRPr sz="1000">
                        <a:latin typeface="Nunito"/>
                        <a:ea typeface="Nunito"/>
                        <a:cs typeface="Nunito"/>
                        <a:sym typeface="Nunito"/>
                      </a:endParaRPr>
                    </a:p>
                  </a:txBody>
                  <a:tcPr marT="63500" marB="63500" marR="63500" marL="63500"/>
                </a:tc>
                <a:tc>
                  <a:txBody>
                    <a:bodyPr/>
                    <a:lstStyle/>
                    <a:p>
                      <a:pPr indent="0" lvl="0" marL="0" rtl="0" algn="ctr">
                        <a:spcBef>
                          <a:spcPts val="0"/>
                        </a:spcBef>
                        <a:spcAft>
                          <a:spcPts val="0"/>
                        </a:spcAft>
                        <a:buNone/>
                      </a:pPr>
                      <a:r>
                        <a:rPr lang="es" sz="1000">
                          <a:latin typeface="Nunito"/>
                          <a:ea typeface="Nunito"/>
                          <a:cs typeface="Nunito"/>
                          <a:sym typeface="Nunito"/>
                        </a:rPr>
                        <a:t>44</a:t>
                      </a:r>
                      <a:endParaRPr sz="1000">
                        <a:latin typeface="Nunito"/>
                        <a:ea typeface="Nunito"/>
                        <a:cs typeface="Nunito"/>
                        <a:sym typeface="Nunito"/>
                      </a:endParaRPr>
                    </a:p>
                  </a:txBody>
                  <a:tcPr marT="63500" marB="63500" marR="63500" marL="63500">
                    <a:lnR cap="flat" cmpd="sng" w="12700">
                      <a:solidFill>
                        <a:srgbClr val="7FB59B"/>
                      </a:solidFill>
                      <a:prstDash val="solid"/>
                      <a:round/>
                      <a:headEnd len="sm" w="sm" type="none"/>
                      <a:tailEnd len="sm" w="sm" type="none"/>
                    </a:lnR>
                  </a:tcPr>
                </a:tc>
                <a:tc>
                  <a:txBody>
                    <a:bodyPr/>
                    <a:lstStyle/>
                    <a:p>
                      <a:pPr indent="0" lvl="0" marL="0" rtl="0" algn="ctr">
                        <a:spcBef>
                          <a:spcPts val="0"/>
                        </a:spcBef>
                        <a:spcAft>
                          <a:spcPts val="0"/>
                        </a:spcAft>
                        <a:buNone/>
                      </a:pPr>
                      <a:r>
                        <a:t/>
                      </a:r>
                      <a:endParaRPr sz="1000">
                        <a:latin typeface="Nunito"/>
                        <a:ea typeface="Nunito"/>
                        <a:cs typeface="Nunito"/>
                        <a:sym typeface="Nunito"/>
                      </a:endParaRPr>
                    </a:p>
                  </a:txBody>
                  <a:tcPr marT="63500" marB="63500" marR="63500" marL="63500">
                    <a:lnL cap="flat" cmpd="sng" w="12700">
                      <a:solidFill>
                        <a:srgbClr val="7FB59B"/>
                      </a:solidFill>
                      <a:prstDash val="solid"/>
                      <a:round/>
                      <a:headEnd len="sm" w="sm" type="none"/>
                      <a:tailEnd len="sm" w="sm" type="none"/>
                    </a:lnL>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latin typeface="Nunito"/>
                          <a:ea typeface="Nunito"/>
                          <a:cs typeface="Nunito"/>
                          <a:sym typeface="Nunito"/>
                        </a:rPr>
                        <a:t>2016-2017</a:t>
                      </a:r>
                      <a:endParaRPr sz="1000">
                        <a:latin typeface="Nunito"/>
                        <a:ea typeface="Nunito"/>
                        <a:cs typeface="Nunito"/>
                        <a:sym typeface="Nunito"/>
                      </a:endParaRPr>
                    </a:p>
                  </a:txBody>
                  <a:tcPr marT="63500" marB="63500" marR="63500" marL="63500"/>
                </a:tc>
                <a:tc>
                  <a:txBody>
                    <a:bodyPr/>
                    <a:lstStyle/>
                    <a:p>
                      <a:pPr indent="0" lvl="0" marL="0" rtl="0" algn="ctr">
                        <a:spcBef>
                          <a:spcPts val="0"/>
                        </a:spcBef>
                        <a:spcAft>
                          <a:spcPts val="0"/>
                        </a:spcAft>
                        <a:buNone/>
                      </a:pPr>
                      <a:r>
                        <a:rPr lang="es" sz="1000">
                          <a:latin typeface="Nunito"/>
                          <a:ea typeface="Nunito"/>
                          <a:cs typeface="Nunito"/>
                          <a:sym typeface="Nunito"/>
                        </a:rPr>
                        <a:t>28</a:t>
                      </a:r>
                      <a:endParaRPr sz="1000">
                        <a:latin typeface="Nunito"/>
                        <a:ea typeface="Nunito"/>
                        <a:cs typeface="Nunito"/>
                        <a:sym typeface="Nunito"/>
                      </a:endParaRPr>
                    </a:p>
                  </a:txBody>
                  <a:tcPr marT="63500" marB="63500" marR="63500" marL="63500"/>
                </a:tc>
              </a:tr>
              <a:tr h="314650">
                <a:tc>
                  <a:txBody>
                    <a:bodyPr/>
                    <a:lstStyle/>
                    <a:p>
                      <a:pPr indent="0" lvl="0" marL="0" rtl="0" algn="ctr">
                        <a:spcBef>
                          <a:spcPts val="0"/>
                        </a:spcBef>
                        <a:spcAft>
                          <a:spcPts val="0"/>
                        </a:spcAft>
                        <a:buNone/>
                      </a:pPr>
                      <a:r>
                        <a:rPr lang="es" sz="1000">
                          <a:latin typeface="Nunito"/>
                          <a:ea typeface="Nunito"/>
                          <a:cs typeface="Nunito"/>
                          <a:sym typeface="Nunito"/>
                        </a:rPr>
                        <a:t>1987-1988</a:t>
                      </a:r>
                      <a:endParaRPr sz="1000">
                        <a:latin typeface="Nunito"/>
                        <a:ea typeface="Nunito"/>
                        <a:cs typeface="Nunito"/>
                        <a:sym typeface="Nunito"/>
                      </a:endParaRPr>
                    </a:p>
                  </a:txBody>
                  <a:tcPr marT="63500" marB="63500" marR="63500" marL="63500"/>
                </a:tc>
                <a:tc>
                  <a:txBody>
                    <a:bodyPr/>
                    <a:lstStyle/>
                    <a:p>
                      <a:pPr indent="0" lvl="0" marL="0" rtl="0" algn="ctr">
                        <a:spcBef>
                          <a:spcPts val="0"/>
                        </a:spcBef>
                        <a:spcAft>
                          <a:spcPts val="0"/>
                        </a:spcAft>
                        <a:buNone/>
                      </a:pPr>
                      <a:r>
                        <a:rPr lang="es" sz="1000">
                          <a:latin typeface="Nunito"/>
                          <a:ea typeface="Nunito"/>
                          <a:cs typeface="Nunito"/>
                          <a:sym typeface="Nunito"/>
                        </a:rPr>
                        <a:t>5</a:t>
                      </a:r>
                      <a:endParaRPr sz="1000">
                        <a:latin typeface="Nunito"/>
                        <a:ea typeface="Nunito"/>
                        <a:cs typeface="Nunito"/>
                        <a:sym typeface="Nunito"/>
                      </a:endParaRPr>
                    </a:p>
                  </a:txBody>
                  <a:tcPr marT="63500" marB="63500" marR="63500" marL="63500">
                    <a:lnR cap="flat" cmpd="sng" w="12700">
                      <a:solidFill>
                        <a:srgbClr val="7FB59B"/>
                      </a:solidFill>
                      <a:prstDash val="solid"/>
                      <a:round/>
                      <a:headEnd len="sm" w="sm" type="none"/>
                      <a:tailEnd len="sm" w="sm" type="none"/>
                    </a:lnR>
                  </a:tcPr>
                </a:tc>
                <a:tc>
                  <a:txBody>
                    <a:bodyPr/>
                    <a:lstStyle/>
                    <a:p>
                      <a:pPr indent="0" lvl="0" marL="0" rtl="0" algn="ctr">
                        <a:spcBef>
                          <a:spcPts val="0"/>
                        </a:spcBef>
                        <a:spcAft>
                          <a:spcPts val="0"/>
                        </a:spcAft>
                        <a:buNone/>
                      </a:pPr>
                      <a:r>
                        <a:t/>
                      </a:r>
                      <a:endParaRPr sz="1000">
                        <a:latin typeface="Nunito"/>
                        <a:ea typeface="Nunito"/>
                        <a:cs typeface="Nunito"/>
                        <a:sym typeface="Nunito"/>
                      </a:endParaRPr>
                    </a:p>
                  </a:txBody>
                  <a:tcPr marT="63500" marB="63500" marR="63500" marL="63500">
                    <a:lnL cap="flat" cmpd="sng" w="12700">
                      <a:solidFill>
                        <a:srgbClr val="7FB59B"/>
                      </a:solidFill>
                      <a:prstDash val="solid"/>
                      <a:round/>
                      <a:headEnd len="sm" w="sm" type="none"/>
                      <a:tailEnd len="sm" w="sm" type="none"/>
                    </a:lnL>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latin typeface="Nunito"/>
                          <a:ea typeface="Nunito"/>
                          <a:cs typeface="Nunito"/>
                          <a:sym typeface="Nunito"/>
                        </a:rPr>
                        <a:t>1997-1998</a:t>
                      </a:r>
                      <a:endParaRPr sz="1000">
                        <a:latin typeface="Nunito"/>
                        <a:ea typeface="Nunito"/>
                        <a:cs typeface="Nunito"/>
                        <a:sym typeface="Nunito"/>
                      </a:endParaRPr>
                    </a:p>
                  </a:txBody>
                  <a:tcPr marT="63500" marB="63500" marR="63500" marL="63500"/>
                </a:tc>
                <a:tc>
                  <a:txBody>
                    <a:bodyPr/>
                    <a:lstStyle/>
                    <a:p>
                      <a:pPr indent="0" lvl="0" marL="0" rtl="0" algn="ctr">
                        <a:spcBef>
                          <a:spcPts val="0"/>
                        </a:spcBef>
                        <a:spcAft>
                          <a:spcPts val="0"/>
                        </a:spcAft>
                        <a:buNone/>
                      </a:pPr>
                      <a:r>
                        <a:rPr lang="es" sz="1000">
                          <a:latin typeface="Nunito"/>
                          <a:ea typeface="Nunito"/>
                          <a:cs typeface="Nunito"/>
                          <a:sym typeface="Nunito"/>
                        </a:rPr>
                        <a:t>3</a:t>
                      </a:r>
                      <a:endParaRPr sz="1000">
                        <a:latin typeface="Nunito"/>
                        <a:ea typeface="Nunito"/>
                        <a:cs typeface="Nunito"/>
                        <a:sym typeface="Nunito"/>
                      </a:endParaRPr>
                    </a:p>
                  </a:txBody>
                  <a:tcPr marT="63500" marB="63500" marR="63500" marL="63500">
                    <a:lnR cap="flat" cmpd="sng" w="12700">
                      <a:solidFill>
                        <a:srgbClr val="7FB59B"/>
                      </a:solidFill>
                      <a:prstDash val="solid"/>
                      <a:round/>
                      <a:headEnd len="sm" w="sm" type="none"/>
                      <a:tailEnd len="sm" w="sm" type="none"/>
                    </a:lnR>
                  </a:tcPr>
                </a:tc>
                <a:tc>
                  <a:txBody>
                    <a:bodyPr/>
                    <a:lstStyle/>
                    <a:p>
                      <a:pPr indent="0" lvl="0" marL="0" rtl="0" algn="ctr">
                        <a:spcBef>
                          <a:spcPts val="0"/>
                        </a:spcBef>
                        <a:spcAft>
                          <a:spcPts val="0"/>
                        </a:spcAft>
                        <a:buNone/>
                      </a:pPr>
                      <a:r>
                        <a:t/>
                      </a:r>
                      <a:endParaRPr sz="1000">
                        <a:latin typeface="Nunito"/>
                        <a:ea typeface="Nunito"/>
                        <a:cs typeface="Nunito"/>
                        <a:sym typeface="Nunito"/>
                      </a:endParaRPr>
                    </a:p>
                  </a:txBody>
                  <a:tcPr marT="63500" marB="63500" marR="63500" marL="63500">
                    <a:lnL cap="flat" cmpd="sng" w="12700">
                      <a:solidFill>
                        <a:srgbClr val="7FB59B"/>
                      </a:solidFill>
                      <a:prstDash val="solid"/>
                      <a:round/>
                      <a:headEnd len="sm" w="sm" type="none"/>
                      <a:tailEnd len="sm" w="sm" type="none"/>
                    </a:lnL>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latin typeface="Nunito"/>
                          <a:ea typeface="Nunito"/>
                          <a:cs typeface="Nunito"/>
                          <a:sym typeface="Nunito"/>
                        </a:rPr>
                        <a:t>2007-2008</a:t>
                      </a:r>
                      <a:endParaRPr sz="1000">
                        <a:latin typeface="Nunito"/>
                        <a:ea typeface="Nunito"/>
                        <a:cs typeface="Nunito"/>
                        <a:sym typeface="Nunito"/>
                      </a:endParaRPr>
                    </a:p>
                  </a:txBody>
                  <a:tcPr marT="63500" marB="63500" marR="63500" marL="63500"/>
                </a:tc>
                <a:tc>
                  <a:txBody>
                    <a:bodyPr/>
                    <a:lstStyle/>
                    <a:p>
                      <a:pPr indent="0" lvl="0" marL="0" rtl="0" algn="ctr">
                        <a:spcBef>
                          <a:spcPts val="0"/>
                        </a:spcBef>
                        <a:spcAft>
                          <a:spcPts val="0"/>
                        </a:spcAft>
                        <a:buNone/>
                      </a:pPr>
                      <a:r>
                        <a:rPr lang="es" sz="1000">
                          <a:latin typeface="Nunito"/>
                          <a:ea typeface="Nunito"/>
                          <a:cs typeface="Nunito"/>
                          <a:sym typeface="Nunito"/>
                        </a:rPr>
                        <a:t>3</a:t>
                      </a:r>
                      <a:endParaRPr sz="1000">
                        <a:latin typeface="Nunito"/>
                        <a:ea typeface="Nunito"/>
                        <a:cs typeface="Nunito"/>
                        <a:sym typeface="Nunito"/>
                      </a:endParaRPr>
                    </a:p>
                  </a:txBody>
                  <a:tcPr marT="63500" marB="63500" marR="63500" marL="63500">
                    <a:lnR cap="flat" cmpd="sng" w="12700">
                      <a:solidFill>
                        <a:srgbClr val="7FB59B"/>
                      </a:solidFill>
                      <a:prstDash val="solid"/>
                      <a:round/>
                      <a:headEnd len="sm" w="sm" type="none"/>
                      <a:tailEnd len="sm" w="sm" type="none"/>
                    </a:lnR>
                  </a:tcPr>
                </a:tc>
                <a:tc>
                  <a:txBody>
                    <a:bodyPr/>
                    <a:lstStyle/>
                    <a:p>
                      <a:pPr indent="0" lvl="0" marL="0" rtl="0" algn="ctr">
                        <a:spcBef>
                          <a:spcPts val="0"/>
                        </a:spcBef>
                        <a:spcAft>
                          <a:spcPts val="0"/>
                        </a:spcAft>
                        <a:buNone/>
                      </a:pPr>
                      <a:r>
                        <a:t/>
                      </a:r>
                      <a:endParaRPr sz="1000">
                        <a:latin typeface="Nunito"/>
                        <a:ea typeface="Nunito"/>
                        <a:cs typeface="Nunito"/>
                        <a:sym typeface="Nunito"/>
                      </a:endParaRPr>
                    </a:p>
                  </a:txBody>
                  <a:tcPr marT="63500" marB="63500" marR="63500" marL="63500">
                    <a:lnL cap="flat" cmpd="sng" w="12700">
                      <a:solidFill>
                        <a:srgbClr val="7FB59B"/>
                      </a:solidFill>
                      <a:prstDash val="solid"/>
                      <a:round/>
                      <a:headEnd len="sm" w="sm" type="none"/>
                      <a:tailEnd len="sm" w="sm" type="none"/>
                    </a:lnL>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latin typeface="Nunito"/>
                          <a:ea typeface="Nunito"/>
                          <a:cs typeface="Nunito"/>
                          <a:sym typeface="Nunito"/>
                        </a:rPr>
                        <a:t>2017-2018</a:t>
                      </a:r>
                      <a:endParaRPr sz="1000">
                        <a:latin typeface="Nunito"/>
                        <a:ea typeface="Nunito"/>
                        <a:cs typeface="Nunito"/>
                        <a:sym typeface="Nunito"/>
                      </a:endParaRPr>
                    </a:p>
                  </a:txBody>
                  <a:tcPr marT="63500" marB="63500" marR="63500" marL="63500"/>
                </a:tc>
                <a:tc>
                  <a:txBody>
                    <a:bodyPr/>
                    <a:lstStyle/>
                    <a:p>
                      <a:pPr indent="0" lvl="0" marL="0" rtl="0" algn="ctr">
                        <a:spcBef>
                          <a:spcPts val="0"/>
                        </a:spcBef>
                        <a:spcAft>
                          <a:spcPts val="0"/>
                        </a:spcAft>
                        <a:buNone/>
                      </a:pPr>
                      <a:r>
                        <a:rPr lang="es" sz="1000">
                          <a:latin typeface="Nunito"/>
                          <a:ea typeface="Nunito"/>
                          <a:cs typeface="Nunito"/>
                          <a:sym typeface="Nunito"/>
                        </a:rPr>
                        <a:t>50</a:t>
                      </a:r>
                      <a:endParaRPr sz="1000">
                        <a:latin typeface="Nunito"/>
                        <a:ea typeface="Nunito"/>
                        <a:cs typeface="Nunito"/>
                        <a:sym typeface="Nunito"/>
                      </a:endParaRPr>
                    </a:p>
                  </a:txBody>
                  <a:tcPr marT="63500" marB="63500" marR="63500" marL="63500"/>
                </a:tc>
              </a:tr>
              <a:tr h="314650">
                <a:tc>
                  <a:txBody>
                    <a:bodyPr/>
                    <a:lstStyle/>
                    <a:p>
                      <a:pPr indent="0" lvl="0" marL="0" rtl="0" algn="ctr">
                        <a:spcBef>
                          <a:spcPts val="0"/>
                        </a:spcBef>
                        <a:spcAft>
                          <a:spcPts val="0"/>
                        </a:spcAft>
                        <a:buNone/>
                      </a:pPr>
                      <a:r>
                        <a:rPr lang="es" sz="1000">
                          <a:latin typeface="Nunito"/>
                          <a:ea typeface="Nunito"/>
                          <a:cs typeface="Nunito"/>
                          <a:sym typeface="Nunito"/>
                        </a:rPr>
                        <a:t>1988-1989</a:t>
                      </a:r>
                      <a:endParaRPr sz="1000">
                        <a:latin typeface="Nunito"/>
                        <a:ea typeface="Nunito"/>
                        <a:cs typeface="Nunito"/>
                        <a:sym typeface="Nunito"/>
                      </a:endParaRPr>
                    </a:p>
                  </a:txBody>
                  <a:tcPr marT="63500" marB="63500" marR="63500" marL="63500"/>
                </a:tc>
                <a:tc>
                  <a:txBody>
                    <a:bodyPr/>
                    <a:lstStyle/>
                    <a:p>
                      <a:pPr indent="0" lvl="0" marL="0" rtl="0" algn="ctr">
                        <a:spcBef>
                          <a:spcPts val="0"/>
                        </a:spcBef>
                        <a:spcAft>
                          <a:spcPts val="0"/>
                        </a:spcAft>
                        <a:buNone/>
                      </a:pPr>
                      <a:r>
                        <a:rPr lang="es" sz="1000">
                          <a:latin typeface="Nunito"/>
                          <a:ea typeface="Nunito"/>
                          <a:cs typeface="Nunito"/>
                          <a:sym typeface="Nunito"/>
                        </a:rPr>
                        <a:t>12</a:t>
                      </a:r>
                      <a:endParaRPr sz="1000">
                        <a:latin typeface="Nunito"/>
                        <a:ea typeface="Nunito"/>
                        <a:cs typeface="Nunito"/>
                        <a:sym typeface="Nunito"/>
                      </a:endParaRPr>
                    </a:p>
                  </a:txBody>
                  <a:tcPr marT="63500" marB="63500" marR="63500" marL="63500">
                    <a:lnR cap="flat" cmpd="sng" w="12700">
                      <a:solidFill>
                        <a:srgbClr val="7FB59B"/>
                      </a:solidFill>
                      <a:prstDash val="solid"/>
                      <a:round/>
                      <a:headEnd len="sm" w="sm" type="none"/>
                      <a:tailEnd len="sm" w="sm" type="none"/>
                    </a:lnR>
                  </a:tcPr>
                </a:tc>
                <a:tc>
                  <a:txBody>
                    <a:bodyPr/>
                    <a:lstStyle/>
                    <a:p>
                      <a:pPr indent="0" lvl="0" marL="0" rtl="0" algn="ctr">
                        <a:spcBef>
                          <a:spcPts val="0"/>
                        </a:spcBef>
                        <a:spcAft>
                          <a:spcPts val="0"/>
                        </a:spcAft>
                        <a:buNone/>
                      </a:pPr>
                      <a:r>
                        <a:t/>
                      </a:r>
                      <a:endParaRPr sz="1000">
                        <a:latin typeface="Nunito"/>
                        <a:ea typeface="Nunito"/>
                        <a:cs typeface="Nunito"/>
                        <a:sym typeface="Nunito"/>
                      </a:endParaRPr>
                    </a:p>
                  </a:txBody>
                  <a:tcPr marT="63500" marB="63500" marR="63500" marL="63500">
                    <a:lnL cap="flat" cmpd="sng" w="12700">
                      <a:solidFill>
                        <a:srgbClr val="7FB59B"/>
                      </a:solidFill>
                      <a:prstDash val="solid"/>
                      <a:round/>
                      <a:headEnd len="sm" w="sm" type="none"/>
                      <a:tailEnd len="sm" w="sm" type="none"/>
                    </a:lnL>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latin typeface="Nunito"/>
                          <a:ea typeface="Nunito"/>
                          <a:cs typeface="Nunito"/>
                          <a:sym typeface="Nunito"/>
                        </a:rPr>
                        <a:t>1998-1999</a:t>
                      </a:r>
                      <a:endParaRPr sz="1000">
                        <a:latin typeface="Nunito"/>
                        <a:ea typeface="Nunito"/>
                        <a:cs typeface="Nunito"/>
                        <a:sym typeface="Nunito"/>
                      </a:endParaRPr>
                    </a:p>
                  </a:txBody>
                  <a:tcPr marT="63500" marB="63500" marR="63500" marL="63500"/>
                </a:tc>
                <a:tc>
                  <a:txBody>
                    <a:bodyPr/>
                    <a:lstStyle/>
                    <a:p>
                      <a:pPr indent="0" lvl="0" marL="0" rtl="0" algn="ctr">
                        <a:spcBef>
                          <a:spcPts val="0"/>
                        </a:spcBef>
                        <a:spcAft>
                          <a:spcPts val="0"/>
                        </a:spcAft>
                        <a:buNone/>
                      </a:pPr>
                      <a:r>
                        <a:rPr lang="es" sz="1000">
                          <a:latin typeface="Nunito"/>
                          <a:ea typeface="Nunito"/>
                          <a:cs typeface="Nunito"/>
                          <a:sym typeface="Nunito"/>
                        </a:rPr>
                        <a:t>4</a:t>
                      </a:r>
                      <a:endParaRPr sz="1000">
                        <a:latin typeface="Nunito"/>
                        <a:ea typeface="Nunito"/>
                        <a:cs typeface="Nunito"/>
                        <a:sym typeface="Nunito"/>
                      </a:endParaRPr>
                    </a:p>
                  </a:txBody>
                  <a:tcPr marT="63500" marB="63500" marR="63500" marL="63500">
                    <a:lnR cap="flat" cmpd="sng" w="12700">
                      <a:solidFill>
                        <a:srgbClr val="7FB59B"/>
                      </a:solidFill>
                      <a:prstDash val="solid"/>
                      <a:round/>
                      <a:headEnd len="sm" w="sm" type="none"/>
                      <a:tailEnd len="sm" w="sm" type="none"/>
                    </a:lnR>
                  </a:tcPr>
                </a:tc>
                <a:tc>
                  <a:txBody>
                    <a:bodyPr/>
                    <a:lstStyle/>
                    <a:p>
                      <a:pPr indent="0" lvl="0" marL="0" rtl="0" algn="ctr">
                        <a:spcBef>
                          <a:spcPts val="0"/>
                        </a:spcBef>
                        <a:spcAft>
                          <a:spcPts val="0"/>
                        </a:spcAft>
                        <a:buNone/>
                      </a:pPr>
                      <a:r>
                        <a:t/>
                      </a:r>
                      <a:endParaRPr sz="1000">
                        <a:latin typeface="Nunito"/>
                        <a:ea typeface="Nunito"/>
                        <a:cs typeface="Nunito"/>
                        <a:sym typeface="Nunito"/>
                      </a:endParaRPr>
                    </a:p>
                  </a:txBody>
                  <a:tcPr marT="63500" marB="63500" marR="63500" marL="63500">
                    <a:lnL cap="flat" cmpd="sng" w="12700">
                      <a:solidFill>
                        <a:srgbClr val="7FB59B"/>
                      </a:solidFill>
                      <a:prstDash val="solid"/>
                      <a:round/>
                      <a:headEnd len="sm" w="sm" type="none"/>
                      <a:tailEnd len="sm" w="sm" type="none"/>
                    </a:lnL>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latin typeface="Nunito"/>
                          <a:ea typeface="Nunito"/>
                          <a:cs typeface="Nunito"/>
                          <a:sym typeface="Nunito"/>
                        </a:rPr>
                        <a:t>2008-2009</a:t>
                      </a:r>
                      <a:endParaRPr sz="1000">
                        <a:latin typeface="Nunito"/>
                        <a:ea typeface="Nunito"/>
                        <a:cs typeface="Nunito"/>
                        <a:sym typeface="Nunito"/>
                      </a:endParaRPr>
                    </a:p>
                  </a:txBody>
                  <a:tcPr marT="63500" marB="63500" marR="63500" marL="63500"/>
                </a:tc>
                <a:tc>
                  <a:txBody>
                    <a:bodyPr/>
                    <a:lstStyle/>
                    <a:p>
                      <a:pPr indent="0" lvl="0" marL="0" rtl="0" algn="ctr">
                        <a:spcBef>
                          <a:spcPts val="0"/>
                        </a:spcBef>
                        <a:spcAft>
                          <a:spcPts val="0"/>
                        </a:spcAft>
                        <a:buNone/>
                      </a:pPr>
                      <a:r>
                        <a:rPr lang="es" sz="1000">
                          <a:latin typeface="Nunito"/>
                          <a:ea typeface="Nunito"/>
                          <a:cs typeface="Nunito"/>
                          <a:sym typeface="Nunito"/>
                        </a:rPr>
                        <a:t>6</a:t>
                      </a:r>
                      <a:endParaRPr sz="1000">
                        <a:latin typeface="Nunito"/>
                        <a:ea typeface="Nunito"/>
                        <a:cs typeface="Nunito"/>
                        <a:sym typeface="Nunito"/>
                      </a:endParaRPr>
                    </a:p>
                  </a:txBody>
                  <a:tcPr marT="63500" marB="63500" marR="63500" marL="63500">
                    <a:lnR cap="flat" cmpd="sng" w="12700">
                      <a:solidFill>
                        <a:srgbClr val="7FB59B"/>
                      </a:solidFill>
                      <a:prstDash val="solid"/>
                      <a:round/>
                      <a:headEnd len="sm" w="sm" type="none"/>
                      <a:tailEnd len="sm" w="sm" type="none"/>
                    </a:lnR>
                  </a:tcPr>
                </a:tc>
                <a:tc>
                  <a:txBody>
                    <a:bodyPr/>
                    <a:lstStyle/>
                    <a:p>
                      <a:pPr indent="0" lvl="0" marL="0" rtl="0" algn="ctr">
                        <a:spcBef>
                          <a:spcPts val="0"/>
                        </a:spcBef>
                        <a:spcAft>
                          <a:spcPts val="0"/>
                        </a:spcAft>
                        <a:buNone/>
                      </a:pPr>
                      <a:r>
                        <a:t/>
                      </a:r>
                      <a:endParaRPr sz="1000">
                        <a:latin typeface="Nunito"/>
                        <a:ea typeface="Nunito"/>
                        <a:cs typeface="Nunito"/>
                        <a:sym typeface="Nunito"/>
                      </a:endParaRPr>
                    </a:p>
                  </a:txBody>
                  <a:tcPr marT="63500" marB="63500" marR="63500" marL="63500">
                    <a:lnL cap="flat" cmpd="sng" w="12700">
                      <a:solidFill>
                        <a:srgbClr val="7FB59B"/>
                      </a:solidFill>
                      <a:prstDash val="solid"/>
                      <a:round/>
                      <a:headEnd len="sm" w="sm" type="none"/>
                      <a:tailEnd len="sm" w="sm" type="none"/>
                    </a:lnL>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latin typeface="Nunito"/>
                          <a:ea typeface="Nunito"/>
                          <a:cs typeface="Nunito"/>
                          <a:sym typeface="Nunito"/>
                        </a:rPr>
                        <a:t>2018-2019</a:t>
                      </a:r>
                      <a:endParaRPr sz="1000">
                        <a:latin typeface="Nunito"/>
                        <a:ea typeface="Nunito"/>
                        <a:cs typeface="Nunito"/>
                        <a:sym typeface="Nunito"/>
                      </a:endParaRPr>
                    </a:p>
                  </a:txBody>
                  <a:tcPr marT="63500" marB="63500" marR="63500" marL="63500"/>
                </a:tc>
                <a:tc>
                  <a:txBody>
                    <a:bodyPr/>
                    <a:lstStyle/>
                    <a:p>
                      <a:pPr indent="0" lvl="0" marL="0" rtl="0" algn="ctr">
                        <a:spcBef>
                          <a:spcPts val="0"/>
                        </a:spcBef>
                        <a:spcAft>
                          <a:spcPts val="0"/>
                        </a:spcAft>
                        <a:buNone/>
                      </a:pPr>
                      <a:r>
                        <a:rPr lang="es" sz="1000">
                          <a:latin typeface="Nunito"/>
                          <a:ea typeface="Nunito"/>
                          <a:cs typeface="Nunito"/>
                          <a:sym typeface="Nunito"/>
                        </a:rPr>
                        <a:t>27</a:t>
                      </a:r>
                      <a:endParaRPr sz="1000">
                        <a:latin typeface="Nunito"/>
                        <a:ea typeface="Nunito"/>
                        <a:cs typeface="Nunito"/>
                        <a:sym typeface="Nunito"/>
                      </a:endParaRPr>
                    </a:p>
                  </a:txBody>
                  <a:tcPr marT="63500" marB="63500" marR="63500" marL="63500"/>
                </a:tc>
              </a:tr>
              <a:tr h="323850">
                <a:tc>
                  <a:txBody>
                    <a:bodyPr/>
                    <a:lstStyle/>
                    <a:p>
                      <a:pPr indent="0" lvl="0" marL="0" rtl="0" algn="ctr">
                        <a:spcBef>
                          <a:spcPts val="0"/>
                        </a:spcBef>
                        <a:spcAft>
                          <a:spcPts val="0"/>
                        </a:spcAft>
                        <a:buNone/>
                      </a:pPr>
                      <a:r>
                        <a:rPr lang="es" sz="1000">
                          <a:latin typeface="Nunito"/>
                          <a:ea typeface="Nunito"/>
                          <a:cs typeface="Nunito"/>
                          <a:sym typeface="Nunito"/>
                        </a:rPr>
                        <a:t>1989-1990</a:t>
                      </a:r>
                      <a:endParaRPr sz="1000">
                        <a:latin typeface="Nunito"/>
                        <a:ea typeface="Nunito"/>
                        <a:cs typeface="Nunito"/>
                        <a:sym typeface="Nunito"/>
                      </a:endParaRPr>
                    </a:p>
                  </a:txBody>
                  <a:tcPr marT="63500" marB="63500" marR="63500" marL="63500"/>
                </a:tc>
                <a:tc>
                  <a:txBody>
                    <a:bodyPr/>
                    <a:lstStyle/>
                    <a:p>
                      <a:pPr indent="0" lvl="0" marL="0" rtl="0" algn="ctr">
                        <a:spcBef>
                          <a:spcPts val="0"/>
                        </a:spcBef>
                        <a:spcAft>
                          <a:spcPts val="0"/>
                        </a:spcAft>
                        <a:buNone/>
                      </a:pPr>
                      <a:r>
                        <a:rPr lang="es" sz="1000">
                          <a:latin typeface="Nunito"/>
                          <a:ea typeface="Nunito"/>
                          <a:cs typeface="Nunito"/>
                          <a:sym typeface="Nunito"/>
                        </a:rPr>
                        <a:t>3</a:t>
                      </a:r>
                      <a:endParaRPr sz="1000">
                        <a:latin typeface="Nunito"/>
                        <a:ea typeface="Nunito"/>
                        <a:cs typeface="Nunito"/>
                        <a:sym typeface="Nunito"/>
                      </a:endParaRPr>
                    </a:p>
                  </a:txBody>
                  <a:tcPr marT="63500" marB="63500" marR="63500" marL="63500">
                    <a:lnR cap="flat" cmpd="sng" w="12700">
                      <a:solidFill>
                        <a:srgbClr val="7FB59B"/>
                      </a:solidFill>
                      <a:prstDash val="solid"/>
                      <a:round/>
                      <a:headEnd len="sm" w="sm" type="none"/>
                      <a:tailEnd len="sm" w="sm" type="none"/>
                    </a:lnR>
                  </a:tcPr>
                </a:tc>
                <a:tc>
                  <a:txBody>
                    <a:bodyPr/>
                    <a:lstStyle/>
                    <a:p>
                      <a:pPr indent="0" lvl="0" marL="0" rtl="0" algn="ctr">
                        <a:spcBef>
                          <a:spcPts val="0"/>
                        </a:spcBef>
                        <a:spcAft>
                          <a:spcPts val="0"/>
                        </a:spcAft>
                        <a:buNone/>
                      </a:pPr>
                      <a:r>
                        <a:t/>
                      </a:r>
                      <a:endParaRPr sz="1000">
                        <a:latin typeface="Nunito"/>
                        <a:ea typeface="Nunito"/>
                        <a:cs typeface="Nunito"/>
                        <a:sym typeface="Nunito"/>
                      </a:endParaRPr>
                    </a:p>
                  </a:txBody>
                  <a:tcPr marT="63500" marB="63500" marR="63500" marL="63500">
                    <a:lnL cap="flat" cmpd="sng" w="12700">
                      <a:solidFill>
                        <a:srgbClr val="7FB59B"/>
                      </a:solidFill>
                      <a:prstDash val="solid"/>
                      <a:round/>
                      <a:headEnd len="sm" w="sm" type="none"/>
                      <a:tailEnd len="sm" w="sm" type="none"/>
                    </a:lnL>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latin typeface="Nunito"/>
                          <a:ea typeface="Nunito"/>
                          <a:cs typeface="Nunito"/>
                          <a:sym typeface="Nunito"/>
                        </a:rPr>
                        <a:t>1999-2000</a:t>
                      </a:r>
                      <a:endParaRPr sz="1000">
                        <a:latin typeface="Nunito"/>
                        <a:ea typeface="Nunito"/>
                        <a:cs typeface="Nunito"/>
                        <a:sym typeface="Nunito"/>
                      </a:endParaRPr>
                    </a:p>
                  </a:txBody>
                  <a:tcPr marT="63500" marB="63500" marR="63500" marL="63500"/>
                </a:tc>
                <a:tc>
                  <a:txBody>
                    <a:bodyPr/>
                    <a:lstStyle/>
                    <a:p>
                      <a:pPr indent="0" lvl="0" marL="0" rtl="0" algn="ctr">
                        <a:spcBef>
                          <a:spcPts val="0"/>
                        </a:spcBef>
                        <a:spcAft>
                          <a:spcPts val="0"/>
                        </a:spcAft>
                        <a:buNone/>
                      </a:pPr>
                      <a:r>
                        <a:rPr lang="es" sz="1000">
                          <a:latin typeface="Nunito"/>
                          <a:ea typeface="Nunito"/>
                          <a:cs typeface="Nunito"/>
                          <a:sym typeface="Nunito"/>
                        </a:rPr>
                        <a:t>18</a:t>
                      </a:r>
                      <a:endParaRPr sz="1000">
                        <a:latin typeface="Nunito"/>
                        <a:ea typeface="Nunito"/>
                        <a:cs typeface="Nunito"/>
                        <a:sym typeface="Nunito"/>
                      </a:endParaRPr>
                    </a:p>
                  </a:txBody>
                  <a:tcPr marT="63500" marB="63500" marR="63500" marL="63500">
                    <a:lnR cap="flat" cmpd="sng" w="12700">
                      <a:solidFill>
                        <a:srgbClr val="7FB59B"/>
                      </a:solidFill>
                      <a:prstDash val="solid"/>
                      <a:round/>
                      <a:headEnd len="sm" w="sm" type="none"/>
                      <a:tailEnd len="sm" w="sm" type="none"/>
                    </a:lnR>
                  </a:tcPr>
                </a:tc>
                <a:tc>
                  <a:txBody>
                    <a:bodyPr/>
                    <a:lstStyle/>
                    <a:p>
                      <a:pPr indent="0" lvl="0" marL="0" rtl="0" algn="ctr">
                        <a:spcBef>
                          <a:spcPts val="0"/>
                        </a:spcBef>
                        <a:spcAft>
                          <a:spcPts val="0"/>
                        </a:spcAft>
                        <a:buNone/>
                      </a:pPr>
                      <a:r>
                        <a:t/>
                      </a:r>
                      <a:endParaRPr sz="1000">
                        <a:latin typeface="Nunito"/>
                        <a:ea typeface="Nunito"/>
                        <a:cs typeface="Nunito"/>
                        <a:sym typeface="Nunito"/>
                      </a:endParaRPr>
                    </a:p>
                  </a:txBody>
                  <a:tcPr marT="63500" marB="63500" marR="63500" marL="63500">
                    <a:lnL cap="flat" cmpd="sng" w="12700">
                      <a:solidFill>
                        <a:srgbClr val="7FB59B"/>
                      </a:solidFill>
                      <a:prstDash val="solid"/>
                      <a:round/>
                      <a:headEnd len="sm" w="sm" type="none"/>
                      <a:tailEnd len="sm" w="sm" type="none"/>
                    </a:lnL>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latin typeface="Nunito"/>
                          <a:ea typeface="Nunito"/>
                          <a:cs typeface="Nunito"/>
                          <a:sym typeface="Nunito"/>
                        </a:rPr>
                        <a:t>2009-2010</a:t>
                      </a:r>
                      <a:endParaRPr sz="1000">
                        <a:latin typeface="Nunito"/>
                        <a:ea typeface="Nunito"/>
                        <a:cs typeface="Nunito"/>
                        <a:sym typeface="Nunito"/>
                      </a:endParaRPr>
                    </a:p>
                  </a:txBody>
                  <a:tcPr marT="63500" marB="63500" marR="63500" marL="63500"/>
                </a:tc>
                <a:tc>
                  <a:txBody>
                    <a:bodyPr/>
                    <a:lstStyle/>
                    <a:p>
                      <a:pPr indent="0" lvl="0" marL="0" rtl="0" algn="ctr">
                        <a:spcBef>
                          <a:spcPts val="0"/>
                        </a:spcBef>
                        <a:spcAft>
                          <a:spcPts val="0"/>
                        </a:spcAft>
                        <a:buNone/>
                      </a:pPr>
                      <a:r>
                        <a:rPr lang="es" sz="1000">
                          <a:latin typeface="Nunito"/>
                          <a:ea typeface="Nunito"/>
                          <a:cs typeface="Nunito"/>
                          <a:sym typeface="Nunito"/>
                        </a:rPr>
                        <a:t>31</a:t>
                      </a:r>
                      <a:endParaRPr sz="1000">
                        <a:latin typeface="Nunito"/>
                        <a:ea typeface="Nunito"/>
                        <a:cs typeface="Nunito"/>
                        <a:sym typeface="Nunito"/>
                      </a:endParaRPr>
                    </a:p>
                  </a:txBody>
                  <a:tcPr marT="63500" marB="63500" marR="63500" marL="63500">
                    <a:lnR cap="flat" cmpd="sng" w="12700">
                      <a:solidFill>
                        <a:srgbClr val="7FB59B"/>
                      </a:solidFill>
                      <a:prstDash val="solid"/>
                      <a:round/>
                      <a:headEnd len="sm" w="sm" type="none"/>
                      <a:tailEnd len="sm" w="sm" type="none"/>
                    </a:lnR>
                  </a:tcPr>
                </a:tc>
                <a:tc>
                  <a:txBody>
                    <a:bodyPr/>
                    <a:lstStyle/>
                    <a:p>
                      <a:pPr indent="0" lvl="0" marL="0" rtl="0" algn="ctr">
                        <a:spcBef>
                          <a:spcPts val="0"/>
                        </a:spcBef>
                        <a:spcAft>
                          <a:spcPts val="0"/>
                        </a:spcAft>
                        <a:buNone/>
                      </a:pPr>
                      <a:r>
                        <a:t/>
                      </a:r>
                      <a:endParaRPr sz="1000">
                        <a:latin typeface="Nunito"/>
                        <a:ea typeface="Nunito"/>
                        <a:cs typeface="Nunito"/>
                        <a:sym typeface="Nunito"/>
                      </a:endParaRPr>
                    </a:p>
                  </a:txBody>
                  <a:tcPr marT="63500" marB="63500" marR="63500" marL="63500">
                    <a:lnL cap="flat" cmpd="sng" w="12700">
                      <a:solidFill>
                        <a:srgbClr val="7FB59B"/>
                      </a:solidFill>
                      <a:prstDash val="solid"/>
                      <a:round/>
                      <a:headEnd len="sm" w="sm" type="none"/>
                      <a:tailEnd len="sm" w="sm" type="none"/>
                    </a:lnL>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latin typeface="Nunito"/>
                          <a:ea typeface="Nunito"/>
                          <a:cs typeface="Nunito"/>
                          <a:sym typeface="Nunito"/>
                        </a:rPr>
                        <a:t>2019-2020</a:t>
                      </a:r>
                      <a:endParaRPr sz="1000">
                        <a:latin typeface="Nunito"/>
                        <a:ea typeface="Nunito"/>
                        <a:cs typeface="Nunito"/>
                        <a:sym typeface="Nunito"/>
                      </a:endParaRPr>
                    </a:p>
                  </a:txBody>
                  <a:tcPr marT="63500" marB="63500" marR="63500" marL="63500"/>
                </a:tc>
                <a:tc>
                  <a:txBody>
                    <a:bodyPr/>
                    <a:lstStyle/>
                    <a:p>
                      <a:pPr indent="0" lvl="0" marL="0" rtl="0" algn="ctr">
                        <a:spcBef>
                          <a:spcPts val="0"/>
                        </a:spcBef>
                        <a:spcAft>
                          <a:spcPts val="0"/>
                        </a:spcAft>
                        <a:buNone/>
                      </a:pPr>
                      <a:r>
                        <a:rPr lang="es" sz="1000">
                          <a:latin typeface="Nunito"/>
                          <a:ea typeface="Nunito"/>
                          <a:cs typeface="Nunito"/>
                          <a:sym typeface="Nunito"/>
                        </a:rPr>
                        <a:t>40</a:t>
                      </a:r>
                      <a:endParaRPr sz="1000">
                        <a:latin typeface="Nunito"/>
                        <a:ea typeface="Nunito"/>
                        <a:cs typeface="Nunito"/>
                        <a:sym typeface="Nunito"/>
                      </a:endParaRPr>
                    </a:p>
                  </a:txBody>
                  <a:tcPr marT="63500" marB="63500" marR="63500" marL="63500"/>
                </a:tc>
              </a:tr>
            </a:tbl>
          </a:graphicData>
        </a:graphic>
      </p:graphicFrame>
      <p:sp>
        <p:nvSpPr>
          <p:cNvPr id="108" name="Google Shape;108;g2679faebf9a_2_7"/>
          <p:cNvSpPr txBox="1"/>
          <p:nvPr/>
        </p:nvSpPr>
        <p:spPr>
          <a:xfrm>
            <a:off x="312879" y="219775"/>
            <a:ext cx="6124500" cy="992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3000">
                <a:solidFill>
                  <a:srgbClr val="423B71"/>
                </a:solidFill>
                <a:latin typeface="Calibri"/>
                <a:ea typeface="Calibri"/>
                <a:cs typeface="Calibri"/>
                <a:sym typeface="Calibri"/>
              </a:rPr>
              <a:t>Olas de calor en la zona centro-sur de Chile entre </a:t>
            </a:r>
            <a:r>
              <a:rPr b="1" lang="es" sz="3000">
                <a:solidFill>
                  <a:srgbClr val="423B71"/>
                </a:solidFill>
                <a:latin typeface="Calibri"/>
                <a:ea typeface="Calibri"/>
                <a:cs typeface="Calibri"/>
                <a:sym typeface="Calibri"/>
                <a:extLst>
                  <a:ext uri="http://customooxmlschemas.google.com/">
                    <go:slidesCustomData xmlns:go="http://customooxmlschemas.google.com/" textRoundtripDataId="0"/>
                  </a:ext>
                </a:extLst>
              </a:rPr>
              <a:t>1980 y 202</a:t>
            </a:r>
            <a:r>
              <a:rPr b="1" lang="es" sz="3000">
                <a:solidFill>
                  <a:srgbClr val="423B71"/>
                </a:solidFill>
                <a:latin typeface="Calibri"/>
                <a:ea typeface="Calibri"/>
                <a:cs typeface="Calibri"/>
                <a:sym typeface="Calibri"/>
              </a:rPr>
              <a:t>0</a:t>
            </a:r>
            <a:endParaRPr b="1" i="0" sz="3000" u="none" cap="none" strike="noStrike">
              <a:solidFill>
                <a:srgbClr val="423B7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2679faebf9a_2_23"/>
          <p:cNvSpPr txBox="1"/>
          <p:nvPr/>
        </p:nvSpPr>
        <p:spPr>
          <a:xfrm>
            <a:off x="31287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3000">
                <a:solidFill>
                  <a:srgbClr val="423B71"/>
                </a:solidFill>
                <a:latin typeface="Calibri"/>
                <a:ea typeface="Calibri"/>
                <a:cs typeface="Calibri"/>
                <a:sym typeface="Calibri"/>
              </a:rPr>
              <a:t>Problema</a:t>
            </a:r>
            <a:endParaRPr b="1" i="0" sz="3000" u="none" cap="none" strike="noStrike">
              <a:solidFill>
                <a:srgbClr val="423B71"/>
              </a:solidFill>
              <a:latin typeface="Calibri"/>
              <a:ea typeface="Calibri"/>
              <a:cs typeface="Calibri"/>
              <a:sym typeface="Calibri"/>
            </a:endParaRPr>
          </a:p>
        </p:txBody>
      </p:sp>
      <p:sp>
        <p:nvSpPr>
          <p:cNvPr id="114" name="Google Shape;114;g2679faebf9a_2_23"/>
          <p:cNvSpPr/>
          <p:nvPr/>
        </p:nvSpPr>
        <p:spPr>
          <a:xfrm>
            <a:off x="836550" y="2125950"/>
            <a:ext cx="7470900" cy="8916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None/>
            </a:pPr>
            <a:r>
              <a:rPr lang="es" sz="1800">
                <a:solidFill>
                  <a:schemeClr val="dk1"/>
                </a:solidFill>
                <a:latin typeface="Calibri"/>
                <a:ea typeface="Calibri"/>
                <a:cs typeface="Calibri"/>
                <a:sym typeface="Calibri"/>
              </a:rPr>
              <a:t>¿Cómo podemos representar los datos para analizar las variaciones en las olas de calor en la zona centro-sur en las últimas décadas?</a:t>
            </a:r>
            <a:endParaRPr b="0" i="0" sz="2200" u="none" cap="none" strike="noStrik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g27c77364047_0_7"/>
          <p:cNvPicPr preferRelativeResize="0"/>
          <p:nvPr/>
        </p:nvPicPr>
        <p:blipFill rotWithShape="1">
          <a:blip r:embed="rId4">
            <a:alphaModFix/>
          </a:blip>
          <a:srcRect b="0" l="0" r="4003" t="12280"/>
          <a:stretch/>
        </p:blipFill>
        <p:spPr>
          <a:xfrm>
            <a:off x="221700" y="1364300"/>
            <a:ext cx="7370525" cy="3490625"/>
          </a:xfrm>
          <a:prstGeom prst="rect">
            <a:avLst/>
          </a:prstGeom>
          <a:noFill/>
          <a:ln>
            <a:noFill/>
          </a:ln>
        </p:spPr>
      </p:pic>
      <p:sp>
        <p:nvSpPr>
          <p:cNvPr id="120" name="Google Shape;120;g27c77364047_0_7"/>
          <p:cNvSpPr txBox="1"/>
          <p:nvPr/>
        </p:nvSpPr>
        <p:spPr>
          <a:xfrm>
            <a:off x="312875" y="344550"/>
            <a:ext cx="76782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3000">
                <a:solidFill>
                  <a:srgbClr val="423B71"/>
                </a:solidFill>
                <a:latin typeface="Calibri"/>
                <a:ea typeface="Calibri"/>
                <a:cs typeface="Calibri"/>
                <a:sym typeface="Calibri"/>
                <a:extLst>
                  <a:ext uri="http://customooxmlschemas.google.com/">
                    <go:slidesCustomData xmlns:go="http://customooxmlschemas.google.com/" textRoundtripDataId="1"/>
                  </a:ext>
                </a:extLst>
              </a:rPr>
              <a:t>Gráfico</a:t>
            </a:r>
            <a:r>
              <a:rPr b="1" lang="es" sz="3000">
                <a:solidFill>
                  <a:srgbClr val="423B71"/>
                </a:solidFill>
                <a:latin typeface="Calibri"/>
                <a:ea typeface="Calibri"/>
                <a:cs typeface="Calibri"/>
                <a:sym typeface="Calibri"/>
              </a:rPr>
              <a:t> de las olas de calor en 1980-2020</a:t>
            </a:r>
            <a:endParaRPr b="1" i="0" sz="3000" u="none" cap="none" strike="noStrike">
              <a:solidFill>
                <a:srgbClr val="423B7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27c77364047_0_13"/>
          <p:cNvSpPr txBox="1"/>
          <p:nvPr/>
        </p:nvSpPr>
        <p:spPr>
          <a:xfrm>
            <a:off x="431100" y="608000"/>
            <a:ext cx="8281800" cy="4125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s" sz="1600">
                <a:solidFill>
                  <a:schemeClr val="dk1"/>
                </a:solidFill>
                <a:latin typeface="Calibri"/>
                <a:ea typeface="Calibri"/>
                <a:cs typeface="Calibri"/>
                <a:sym typeface="Calibri"/>
              </a:rPr>
              <a:t>Responde las siguientes preguntas en relación al gráfico</a:t>
            </a:r>
            <a:endParaRPr b="1" sz="1600">
              <a:solidFill>
                <a:schemeClr val="dk1"/>
              </a:solidFill>
              <a:latin typeface="Calibri"/>
              <a:ea typeface="Calibri"/>
              <a:cs typeface="Calibri"/>
              <a:sym typeface="Calibri"/>
            </a:endParaRPr>
          </a:p>
          <a:p>
            <a:pPr indent="0" lvl="0" marL="0" rtl="0" algn="just">
              <a:spcBef>
                <a:spcPts val="0"/>
              </a:spcBef>
              <a:spcAft>
                <a:spcPts val="0"/>
              </a:spcAft>
              <a:buNone/>
            </a:pPr>
            <a:r>
              <a:t/>
            </a:r>
            <a:endParaRPr sz="1600">
              <a:solidFill>
                <a:schemeClr val="dk1"/>
              </a:solidFill>
              <a:latin typeface="Calibri"/>
              <a:ea typeface="Calibri"/>
              <a:cs typeface="Calibri"/>
              <a:sym typeface="Calibri"/>
            </a:endParaRPr>
          </a:p>
          <a:p>
            <a:pPr indent="-330200" lvl="0" marL="457200" rtl="0" algn="just">
              <a:spcBef>
                <a:spcPts val="0"/>
              </a:spcBef>
              <a:spcAft>
                <a:spcPts val="0"/>
              </a:spcAft>
              <a:buClr>
                <a:schemeClr val="dk1"/>
              </a:buClr>
              <a:buSzPts val="1600"/>
              <a:buFont typeface="Calibri"/>
              <a:buAutoNum type="arabicPeriod"/>
            </a:pPr>
            <a:r>
              <a:rPr lang="es" sz="1600">
                <a:solidFill>
                  <a:schemeClr val="dk1"/>
                </a:solidFill>
                <a:latin typeface="Calibri"/>
                <a:ea typeface="Calibri"/>
                <a:cs typeface="Calibri"/>
                <a:sym typeface="Calibri"/>
              </a:rPr>
              <a:t>¿Cuántas olas de calor hubo en la temporada 1996-1997?</a:t>
            </a:r>
            <a:endParaRPr sz="16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sz="1600">
              <a:solidFill>
                <a:schemeClr val="dk1"/>
              </a:solidFill>
              <a:latin typeface="Calibri"/>
              <a:ea typeface="Calibri"/>
              <a:cs typeface="Calibri"/>
              <a:sym typeface="Calibri"/>
            </a:endParaRPr>
          </a:p>
          <a:p>
            <a:pPr indent="-330200" lvl="0" marL="457200" rtl="0" algn="just">
              <a:spcBef>
                <a:spcPts val="0"/>
              </a:spcBef>
              <a:spcAft>
                <a:spcPts val="0"/>
              </a:spcAft>
              <a:buClr>
                <a:schemeClr val="dk1"/>
              </a:buClr>
              <a:buSzPts val="1600"/>
              <a:buFont typeface="Calibri"/>
              <a:buAutoNum type="arabicPeriod"/>
            </a:pPr>
            <a:r>
              <a:rPr lang="es" sz="1600">
                <a:solidFill>
                  <a:schemeClr val="dk1"/>
                </a:solidFill>
                <a:latin typeface="Calibri"/>
                <a:ea typeface="Calibri"/>
                <a:cs typeface="Calibri"/>
                <a:sym typeface="Calibri"/>
              </a:rPr>
              <a:t>¿En qué temporada hubo la menor cantidad de olas de calor?, ¿cuántas fueron?</a:t>
            </a:r>
            <a:endParaRPr sz="16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sz="1600">
              <a:solidFill>
                <a:schemeClr val="dk1"/>
              </a:solidFill>
              <a:latin typeface="Calibri"/>
              <a:ea typeface="Calibri"/>
              <a:cs typeface="Calibri"/>
              <a:sym typeface="Calibri"/>
            </a:endParaRPr>
          </a:p>
          <a:p>
            <a:pPr indent="-330200" lvl="0" marL="457200" rtl="0" algn="just">
              <a:spcBef>
                <a:spcPts val="0"/>
              </a:spcBef>
              <a:spcAft>
                <a:spcPts val="0"/>
              </a:spcAft>
              <a:buClr>
                <a:schemeClr val="dk1"/>
              </a:buClr>
              <a:buSzPts val="1600"/>
              <a:buFont typeface="Calibri"/>
              <a:buAutoNum type="arabicPeriod"/>
            </a:pPr>
            <a:r>
              <a:rPr lang="es" sz="1600">
                <a:solidFill>
                  <a:schemeClr val="dk1"/>
                </a:solidFill>
                <a:latin typeface="Calibri"/>
                <a:ea typeface="Calibri"/>
                <a:cs typeface="Calibri"/>
                <a:sym typeface="Calibri"/>
              </a:rPr>
              <a:t>¿En qué temporada hubo la mayor cantidad de olas de calor?, ¿cuántas fueron?</a:t>
            </a:r>
            <a:endParaRPr sz="16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sz="1600">
              <a:solidFill>
                <a:schemeClr val="dk1"/>
              </a:solidFill>
              <a:latin typeface="Calibri"/>
              <a:ea typeface="Calibri"/>
              <a:cs typeface="Calibri"/>
              <a:sym typeface="Calibri"/>
            </a:endParaRPr>
          </a:p>
          <a:p>
            <a:pPr indent="-330200" lvl="0" marL="457200" rtl="0" algn="just">
              <a:spcBef>
                <a:spcPts val="0"/>
              </a:spcBef>
              <a:spcAft>
                <a:spcPts val="0"/>
              </a:spcAft>
              <a:buClr>
                <a:schemeClr val="dk1"/>
              </a:buClr>
              <a:buSzPts val="1600"/>
              <a:buFont typeface="Calibri"/>
              <a:buAutoNum type="arabicPeriod"/>
            </a:pPr>
            <a:r>
              <a:rPr lang="es" sz="1600">
                <a:solidFill>
                  <a:schemeClr val="dk1"/>
                </a:solidFill>
                <a:latin typeface="Calibri"/>
                <a:ea typeface="Calibri"/>
                <a:cs typeface="Calibri"/>
                <a:sym typeface="Calibri"/>
              </a:rPr>
              <a:t>¿En qué décadas están ubicadas las 5 temporadas con mayor número de olas de calor? </a:t>
            </a:r>
            <a:endParaRPr sz="16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sz="1600">
              <a:solidFill>
                <a:schemeClr val="dk1"/>
              </a:solidFill>
              <a:latin typeface="Calibri"/>
              <a:ea typeface="Calibri"/>
              <a:cs typeface="Calibri"/>
              <a:sym typeface="Calibri"/>
            </a:endParaRPr>
          </a:p>
          <a:p>
            <a:pPr indent="-330200" lvl="0" marL="457200" rtl="0" algn="just">
              <a:spcBef>
                <a:spcPts val="0"/>
              </a:spcBef>
              <a:spcAft>
                <a:spcPts val="0"/>
              </a:spcAft>
              <a:buClr>
                <a:schemeClr val="dk1"/>
              </a:buClr>
              <a:buSzPts val="1600"/>
              <a:buFont typeface="Calibri"/>
              <a:buAutoNum type="arabicPeriod"/>
            </a:pPr>
            <a:r>
              <a:rPr lang="es" sz="1600">
                <a:solidFill>
                  <a:schemeClr val="dk1"/>
                </a:solidFill>
                <a:latin typeface="Calibri"/>
                <a:ea typeface="Calibri"/>
                <a:cs typeface="Calibri"/>
                <a:sym typeface="Calibri"/>
              </a:rPr>
              <a:t>¿Cómo han variado las olas de calor en el tiempo?, ¿en qué aspecto del gráfico se puede reconocer esta variación? </a:t>
            </a:r>
            <a:endParaRPr sz="16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sz="1600">
              <a:solidFill>
                <a:schemeClr val="dk1"/>
              </a:solidFill>
              <a:latin typeface="Calibri"/>
              <a:ea typeface="Calibri"/>
              <a:cs typeface="Calibri"/>
              <a:sym typeface="Calibri"/>
            </a:endParaRPr>
          </a:p>
          <a:p>
            <a:pPr indent="-330200" lvl="0" marL="457200" rtl="0" algn="just">
              <a:spcBef>
                <a:spcPts val="0"/>
              </a:spcBef>
              <a:spcAft>
                <a:spcPts val="0"/>
              </a:spcAft>
              <a:buClr>
                <a:schemeClr val="dk1"/>
              </a:buClr>
              <a:buSzPts val="1600"/>
              <a:buFont typeface="Calibri"/>
              <a:buAutoNum type="arabicPeriod"/>
            </a:pPr>
            <a:r>
              <a:rPr lang="es" sz="1600">
                <a:solidFill>
                  <a:schemeClr val="dk1"/>
                </a:solidFill>
                <a:latin typeface="Calibri"/>
                <a:ea typeface="Calibri"/>
                <a:cs typeface="Calibri"/>
                <a:sym typeface="Calibri"/>
              </a:rPr>
              <a:t>¿Las olas de calor han aumentado en el tiempo? ¿Cómo se puede distinguir ese aumento en el gráfico?</a:t>
            </a:r>
            <a:endParaRPr sz="1600">
              <a:solidFill>
                <a:schemeClr val="dk1"/>
              </a:solidFill>
              <a:latin typeface="Calibri"/>
              <a:ea typeface="Calibri"/>
              <a:cs typeface="Calibri"/>
              <a:sym typeface="Calibri"/>
            </a:endParaRPr>
          </a:p>
          <a:p>
            <a:pPr indent="0" lvl="0" marL="0" rtl="0" algn="just">
              <a:spcBef>
                <a:spcPts val="0"/>
              </a:spcBef>
              <a:spcAft>
                <a:spcPts val="0"/>
              </a:spcAft>
              <a:buNone/>
            </a:pPr>
            <a:r>
              <a:t/>
            </a:r>
            <a:endParaRPr sz="16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27c77364047_1_3"/>
          <p:cNvSpPr txBox="1"/>
          <p:nvPr/>
        </p:nvSpPr>
        <p:spPr>
          <a:xfrm>
            <a:off x="312875" y="1008925"/>
            <a:ext cx="8281800" cy="3386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t/>
            </a:r>
            <a:endParaRPr b="1" sz="2000">
              <a:solidFill>
                <a:schemeClr val="dk1"/>
              </a:solidFill>
              <a:latin typeface="Calibri"/>
              <a:ea typeface="Calibri"/>
              <a:cs typeface="Calibri"/>
              <a:sym typeface="Calibri"/>
            </a:endParaRPr>
          </a:p>
          <a:p>
            <a:pPr indent="0" lvl="0" marL="0" rtl="0" algn="just">
              <a:spcBef>
                <a:spcPts val="0"/>
              </a:spcBef>
              <a:spcAft>
                <a:spcPts val="0"/>
              </a:spcAft>
              <a:buNone/>
            </a:pPr>
            <a:r>
              <a:t/>
            </a:r>
            <a:endParaRPr sz="2000">
              <a:solidFill>
                <a:schemeClr val="dk1"/>
              </a:solidFill>
              <a:latin typeface="Calibri"/>
              <a:ea typeface="Calibri"/>
              <a:cs typeface="Calibri"/>
              <a:sym typeface="Calibri"/>
            </a:endParaRPr>
          </a:p>
          <a:p>
            <a:pPr indent="-355600" lvl="0" marL="457200" rtl="0" algn="just">
              <a:spcBef>
                <a:spcPts val="0"/>
              </a:spcBef>
              <a:spcAft>
                <a:spcPts val="0"/>
              </a:spcAft>
              <a:buClr>
                <a:schemeClr val="dk1"/>
              </a:buClr>
              <a:buSzPts val="2000"/>
              <a:buFont typeface="Calibri"/>
              <a:buAutoNum type="arabicPeriod"/>
            </a:pPr>
            <a:r>
              <a:rPr lang="es" sz="2000">
                <a:solidFill>
                  <a:schemeClr val="dk1"/>
                </a:solidFill>
                <a:latin typeface="Calibri"/>
                <a:ea typeface="Calibri"/>
                <a:cs typeface="Calibri"/>
                <a:sym typeface="Calibri"/>
              </a:rPr>
              <a:t>En la temporada 1996-1997 hubo 14 olas de calor.</a:t>
            </a:r>
            <a:br>
              <a:rPr lang="e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a:p>
            <a:pPr indent="-355600" lvl="0" marL="457200" rtl="0" algn="just">
              <a:spcBef>
                <a:spcPts val="0"/>
              </a:spcBef>
              <a:spcAft>
                <a:spcPts val="0"/>
              </a:spcAft>
              <a:buClr>
                <a:schemeClr val="dk1"/>
              </a:buClr>
              <a:buSzPts val="2000"/>
              <a:buFont typeface="Calibri"/>
              <a:buAutoNum type="arabicPeriod"/>
            </a:pPr>
            <a:r>
              <a:rPr lang="es" sz="2000">
                <a:solidFill>
                  <a:schemeClr val="dk1"/>
                </a:solidFill>
                <a:latin typeface="Calibri"/>
                <a:ea typeface="Calibri"/>
                <a:cs typeface="Calibri"/>
                <a:sym typeface="Calibri"/>
              </a:rPr>
              <a:t>En las temporadas 1984-1985, 1989-1990 y 2007-2008 hubo 3 olas de calor, la menor cantidad registrada en las últimas décadas.</a:t>
            </a:r>
            <a:br>
              <a:rPr lang="e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a:p>
            <a:pPr indent="-355600" lvl="0" marL="457200" rtl="0" algn="just">
              <a:spcBef>
                <a:spcPts val="0"/>
              </a:spcBef>
              <a:spcAft>
                <a:spcPts val="0"/>
              </a:spcAft>
              <a:buClr>
                <a:schemeClr val="dk1"/>
              </a:buClr>
              <a:buSzPts val="2000"/>
              <a:buFont typeface="Calibri"/>
              <a:buAutoNum type="arabicPeriod"/>
            </a:pPr>
            <a:r>
              <a:rPr lang="es" sz="2000">
                <a:solidFill>
                  <a:schemeClr val="dk1"/>
                </a:solidFill>
                <a:latin typeface="Calibri"/>
                <a:ea typeface="Calibri"/>
                <a:cs typeface="Calibri"/>
                <a:sym typeface="Calibri"/>
              </a:rPr>
              <a:t>La temporada 2017-2018 tuvo la mayor cantidad de olas de calor, con 50.</a:t>
            </a:r>
            <a:endParaRPr sz="20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sz="16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sz="1600">
              <a:solidFill>
                <a:schemeClr val="dk1"/>
              </a:solidFill>
              <a:latin typeface="Calibri"/>
              <a:ea typeface="Calibri"/>
              <a:cs typeface="Calibri"/>
              <a:sym typeface="Calibri"/>
            </a:endParaRPr>
          </a:p>
          <a:p>
            <a:pPr indent="0" lvl="0" marL="0" rtl="0" algn="just">
              <a:spcBef>
                <a:spcPts val="0"/>
              </a:spcBef>
              <a:spcAft>
                <a:spcPts val="0"/>
              </a:spcAft>
              <a:buNone/>
            </a:pPr>
            <a:r>
              <a:t/>
            </a:r>
            <a:endParaRPr sz="1600">
              <a:solidFill>
                <a:schemeClr val="dk1"/>
              </a:solidFill>
              <a:latin typeface="Calibri"/>
              <a:ea typeface="Calibri"/>
              <a:cs typeface="Calibri"/>
              <a:sym typeface="Calibri"/>
            </a:endParaRPr>
          </a:p>
        </p:txBody>
      </p:sp>
      <p:sp>
        <p:nvSpPr>
          <p:cNvPr id="131" name="Google Shape;131;g27c77364047_1_3"/>
          <p:cNvSpPr txBox="1"/>
          <p:nvPr/>
        </p:nvSpPr>
        <p:spPr>
          <a:xfrm>
            <a:off x="31287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3000">
                <a:solidFill>
                  <a:srgbClr val="423B71"/>
                </a:solidFill>
                <a:latin typeface="Calibri"/>
                <a:ea typeface="Calibri"/>
                <a:cs typeface="Calibri"/>
                <a:sym typeface="Calibri"/>
              </a:rPr>
              <a:t>Respuestas</a:t>
            </a:r>
            <a:endParaRPr b="1" i="0" sz="3000" u="none" cap="none" strike="noStrike">
              <a:solidFill>
                <a:srgbClr val="423B7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