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qE06K9nWaPYykL1Hdq0AMRLhz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419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97358826e_0_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2197358826e_0_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c598196763_0_3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419" sz="1800"/>
              <a:t>De todas maneras, las plantas solares de Atacama, producen una cantidad de energía eléctrica considerable que permite abastecer a una gran población.</a:t>
            </a:r>
            <a:endParaRPr sz="200"/>
          </a:p>
        </p:txBody>
      </p:sp>
      <p:sp>
        <p:nvSpPr>
          <p:cNvPr id="222" name="Google Shape;222;g1c598196763_0_3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c598196763_0_34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9" name="Google Shape;229;g1c598196763_0_3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197358826e_0_1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2197358826e_0_1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b77bf1914b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163" name="Google Shape;163;g1b77bf1914b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c80a668e48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170" name="Google Shape;170;g1c80a668e48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c80a668e48_0_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177" name="Google Shape;177;g1c80a668e48_0_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c80a668e48_0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184" name="Google Shape;184;g1c80a668e48_0_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c80a668e48_0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192" name="Google Shape;192;g1c80a668e48_0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80a668e48_0_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200" name="Google Shape;200;g1c80a668e48_0_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c80a668e48_0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419"/>
              <a:t>tipo de fuente Calibri —&gt; imagen del preview con hipervínculo al video</a:t>
            </a:r>
            <a:endParaRPr/>
          </a:p>
        </p:txBody>
      </p:sp>
      <p:sp>
        <p:nvSpPr>
          <p:cNvPr id="208" name="Google Shape;208;g1c80a668e48_0_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c598196763_0_3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419" sz="1800"/>
              <a:t>Ya que las fracciones y porcentajes son cálculos que se realizan sobre la energía inicial, independiente de cuánta sea.</a:t>
            </a:r>
            <a:endParaRPr sz="200"/>
          </a:p>
        </p:txBody>
      </p:sp>
      <p:sp>
        <p:nvSpPr>
          <p:cNvPr id="215" name="Google Shape;215;g1c598196763_0_3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tipo&#10;&#10;Descripción generada automáticamente" id="15" name="Google Shape;1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197358826e_0_8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0" name="Google Shape;90;g2197358826e_0_8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1" name="Google Shape;91;g2197358826e_0_8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" id="93" name="Google Shape;93;g2197358826e_0_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" y="0"/>
            <a:ext cx="12191244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que contiene Forma&#10;&#10;Descripción generada automáticamente" id="95" name="Google Shape;95;g2197358826e_0_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" y="0"/>
            <a:ext cx="12191244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97358826e_0_95"/>
          <p:cNvSpPr txBox="1"/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g2197358826e_0_9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99" name="Google Shape;99;g2197358826e_0_9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0" name="Google Shape;100;g2197358826e_0_9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1" name="Google Shape;101;g2197358826e_0_9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197358826e_0_101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g2197358826e_0_101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197358826e_0_10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6" name="Google Shape;106;g2197358826e_0_10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7" name="Google Shape;107;g2197358826e_0_10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197358826e_0_107"/>
          <p:cNvSpPr txBox="1"/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g2197358826e_0_107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11" name="Google Shape;111;g2197358826e_0_107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12" name="Google Shape;112;g2197358826e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3" name="Google Shape;113;g2197358826e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4" name="Google Shape;114;g2197358826e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" id="17" name="Google Shape;1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197358826e_0_114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g2197358826e_0_114"/>
          <p:cNvSpPr txBox="1"/>
          <p:nvPr>
            <p:ph idx="1" type="body"/>
          </p:nvPr>
        </p:nvSpPr>
        <p:spPr>
          <a:xfrm>
            <a:off x="839788" y="1681163"/>
            <a:ext cx="51579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197358826e_0_114"/>
          <p:cNvSpPr txBox="1"/>
          <p:nvPr>
            <p:ph idx="2" type="body"/>
          </p:nvPr>
        </p:nvSpPr>
        <p:spPr>
          <a:xfrm>
            <a:off x="839788" y="2505075"/>
            <a:ext cx="5157900" cy="3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19" name="Google Shape;119;g2197358826e_0_114"/>
          <p:cNvSpPr txBox="1"/>
          <p:nvPr>
            <p:ph idx="3" type="body"/>
          </p:nvPr>
        </p:nvSpPr>
        <p:spPr>
          <a:xfrm>
            <a:off x="6172200" y="1681163"/>
            <a:ext cx="51831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197358826e_0_114"/>
          <p:cNvSpPr txBox="1"/>
          <p:nvPr>
            <p:ph idx="4" type="body"/>
          </p:nvPr>
        </p:nvSpPr>
        <p:spPr>
          <a:xfrm>
            <a:off x="6172200" y="2505075"/>
            <a:ext cx="5183100" cy="3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21" name="Google Shape;121;g2197358826e_0_1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2" name="Google Shape;122;g2197358826e_0_1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3" name="Google Shape;123;g2197358826e_0_1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197358826e_0_123"/>
          <p:cNvSpPr txBox="1"/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g2197358826e_0_1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7" name="Google Shape;127;g2197358826e_0_1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8" name="Google Shape;128;g2197358826e_0_1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97358826e_0_128"/>
          <p:cNvSpPr txBox="1"/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g2197358826e_0_128"/>
          <p:cNvSpPr txBox="1"/>
          <p:nvPr>
            <p:ph idx="1" type="body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197358826e_0_128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133" name="Google Shape;133;g2197358826e_0_12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4" name="Google Shape;134;g2197358826e_0_12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5" name="Google Shape;135;g2197358826e_0_1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197358826e_0_135"/>
          <p:cNvSpPr txBox="1"/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g2197358826e_0_135"/>
          <p:cNvSpPr/>
          <p:nvPr>
            <p:ph idx="2" type="pic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197358826e_0_135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140" name="Google Shape;140;g2197358826e_0_13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1" name="Google Shape;141;g2197358826e_0_13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2" name="Google Shape;142;g2197358826e_0_13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197358826e_0_142"/>
          <p:cNvSpPr txBox="1"/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g2197358826e_0_14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46" name="Google Shape;146;g2197358826e_0_14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7" name="Google Shape;147;g2197358826e_0_14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8" name="Google Shape;148;g2197358826e_0_14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197358826e_0_148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Google Shape;151;g2197358826e_0_148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52" name="Google Shape;152;g2197358826e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3" name="Google Shape;153;g2197358826e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4" name="Google Shape;154;g2197358826e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que contiene Forma&#10;&#10;Descripción generada automáticamente" id="19" name="Google Shape;1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197358826e_0_8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925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925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925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925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197358826e_0_8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g2197358826e_0_8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g2197358826e_0_8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geogebra.org/m/sxzfpkxm" TargetMode="External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geogebra.org/m/sxzfpkxm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g2197358826e_0_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5" cy="685800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197358826e_0_77"/>
          <p:cNvSpPr txBox="1"/>
          <p:nvPr/>
        </p:nvSpPr>
        <p:spPr>
          <a:xfrm>
            <a:off x="645246" y="3063339"/>
            <a:ext cx="1090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s-419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Obteniendo electricidad del Sol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c598196763_0_344"/>
          <p:cNvSpPr txBox="1"/>
          <p:nvPr/>
        </p:nvSpPr>
        <p:spPr>
          <a:xfrm>
            <a:off x="793375" y="2079075"/>
            <a:ext cx="74757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planta solar aprovecha “una pequeña parte” de la energía que el Sol entrega: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Atacama solo el 10% de la energía solar se transforma en electricidad</a:t>
            </a:r>
            <a:r>
              <a:rPr lang="es-419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1c598196763_0_344"/>
          <p:cNvSpPr txBox="1"/>
          <p:nvPr/>
        </p:nvSpPr>
        <p:spPr>
          <a:xfrm>
            <a:off x="647872" y="595500"/>
            <a:ext cx="7851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s-419" sz="36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Algunas conclusiones</a:t>
            </a:r>
            <a:endParaRPr b="1" i="0" sz="36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g1c598196763_0_3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6500" y="3554625"/>
            <a:ext cx="7933252" cy="304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c598196763_0_349"/>
          <p:cNvSpPr txBox="1"/>
          <p:nvPr/>
        </p:nvSpPr>
        <p:spPr>
          <a:xfrm>
            <a:off x="793375" y="2079075"/>
            <a:ext cx="1080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calcular la fracción de una fracción basta multiplicarlas.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g1c598196763_0_349"/>
          <p:cNvSpPr txBox="1"/>
          <p:nvPr/>
        </p:nvSpPr>
        <p:spPr>
          <a:xfrm>
            <a:off x="647872" y="595500"/>
            <a:ext cx="7851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s-419" sz="36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Algunas conclusiones</a:t>
            </a:r>
            <a:endParaRPr b="1" i="0" sz="36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g1c598196763_0_349"/>
          <p:cNvPicPr preferRelativeResize="0"/>
          <p:nvPr/>
        </p:nvPicPr>
        <p:blipFill rotWithShape="1">
          <a:blip r:embed="rId3">
            <a:alphaModFix/>
          </a:blip>
          <a:srcRect b="0" l="0" r="5168" t="0"/>
          <a:stretch/>
        </p:blipFill>
        <p:spPr>
          <a:xfrm>
            <a:off x="3162500" y="3266125"/>
            <a:ext cx="5867000" cy="10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g2197358826e_0_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5" cy="6858003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g2197358826e_0_155"/>
          <p:cNvSpPr txBox="1"/>
          <p:nvPr/>
        </p:nvSpPr>
        <p:spPr>
          <a:xfrm>
            <a:off x="645246" y="3063339"/>
            <a:ext cx="1090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s-419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Obteniendo electricidad del Sol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b77bf1914b_0_1"/>
          <p:cNvSpPr txBox="1"/>
          <p:nvPr/>
        </p:nvSpPr>
        <p:spPr>
          <a:xfrm>
            <a:off x="693900" y="767725"/>
            <a:ext cx="210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Infografía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1b77bf1914b_0_1"/>
          <p:cNvSpPr txBox="1"/>
          <p:nvPr/>
        </p:nvSpPr>
        <p:spPr>
          <a:xfrm>
            <a:off x="693900" y="1661100"/>
            <a:ext cx="4173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 información entrega esta infografía</a:t>
            </a:r>
            <a:r>
              <a:rPr b="0" i="0" lang="es-419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g1b77bf1914b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5725" y="240025"/>
            <a:ext cx="4109399" cy="634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c80a668e48_0_5"/>
          <p:cNvSpPr txBox="1"/>
          <p:nvPr/>
        </p:nvSpPr>
        <p:spPr>
          <a:xfrm>
            <a:off x="693900" y="767725"/>
            <a:ext cx="210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1c80a668e48_0_5"/>
          <p:cNvSpPr/>
          <p:nvPr/>
        </p:nvSpPr>
        <p:spPr>
          <a:xfrm>
            <a:off x="753175" y="1722225"/>
            <a:ext cx="5175000" cy="1788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79999" marR="10733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planta de Atacama, ¿qué fracción de la energía solar se transforma en energía eléctrica?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g1c80a668e48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8775" y="2574925"/>
            <a:ext cx="7933252" cy="304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c80a668e48_0_46"/>
          <p:cNvSpPr txBox="1"/>
          <p:nvPr/>
        </p:nvSpPr>
        <p:spPr>
          <a:xfrm>
            <a:off x="693900" y="767725"/>
            <a:ext cx="5048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Análisis de la situación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1c80a668e48_0_46"/>
          <p:cNvSpPr txBox="1"/>
          <p:nvPr/>
        </p:nvSpPr>
        <p:spPr>
          <a:xfrm>
            <a:off x="693900" y="1661100"/>
            <a:ext cx="6816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fracción de la energía solar llega efectivamente a los paneles?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g1c80a668e48_0_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2300" y="2236275"/>
            <a:ext cx="5690227" cy="406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c80a668e48_0_55"/>
          <p:cNvSpPr txBox="1"/>
          <p:nvPr/>
        </p:nvSpPr>
        <p:spPr>
          <a:xfrm>
            <a:off x="693900" y="767725"/>
            <a:ext cx="5048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Análisis de la situación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1c80a668e48_0_55"/>
          <p:cNvSpPr txBox="1"/>
          <p:nvPr/>
        </p:nvSpPr>
        <p:spPr>
          <a:xfrm>
            <a:off x="693900" y="1661100"/>
            <a:ext cx="75969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se puede representar esta fracción en la recta numérica?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Recurso GeoGebra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g1c80a668e48_0_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900" y="2475550"/>
            <a:ext cx="7210249" cy="19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c80a668e48_0_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15875" y="2073925"/>
            <a:ext cx="3949250" cy="247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c80a668e48_0_64"/>
          <p:cNvSpPr txBox="1"/>
          <p:nvPr/>
        </p:nvSpPr>
        <p:spPr>
          <a:xfrm>
            <a:off x="693900" y="767725"/>
            <a:ext cx="5048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Análisis de la situación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1c80a668e48_0_64"/>
          <p:cNvSpPr txBox="1"/>
          <p:nvPr/>
        </p:nvSpPr>
        <p:spPr>
          <a:xfrm>
            <a:off x="4367850" y="1715550"/>
            <a:ext cx="75969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debemos hacer para representar la quinta parte de un medio en la recta numérica?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Recurso GeoGebra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g1c80a668e48_0_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2123" y="2811175"/>
            <a:ext cx="7155225" cy="196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c80a668e48_0_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1925" y="1876875"/>
            <a:ext cx="3596400" cy="3689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c80a668e48_0_77"/>
          <p:cNvSpPr txBox="1"/>
          <p:nvPr/>
        </p:nvSpPr>
        <p:spPr>
          <a:xfrm>
            <a:off x="693900" y="767725"/>
            <a:ext cx="5048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Análisis de la situación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1c80a668e48_0_77"/>
          <p:cNvSpPr txBox="1"/>
          <p:nvPr/>
        </p:nvSpPr>
        <p:spPr>
          <a:xfrm>
            <a:off x="693900" y="1661100"/>
            <a:ext cx="8120100" cy="37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Según lo que se puede observar en la recta numérica, ¿qué operación permite encontrar la fracción de energía eléctrica que produce un panel en relación a la energía que llega del sol?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g1c80a668e48_0_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900" y="3295677"/>
            <a:ext cx="8120099" cy="2731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1c80a668e48_0_77"/>
          <p:cNvPicPr preferRelativeResize="0"/>
          <p:nvPr/>
        </p:nvPicPr>
        <p:blipFill rotWithShape="1">
          <a:blip r:embed="rId4">
            <a:alphaModFix/>
          </a:blip>
          <a:srcRect b="0" l="61327" r="0" t="0"/>
          <a:stretch/>
        </p:blipFill>
        <p:spPr>
          <a:xfrm>
            <a:off x="8552850" y="3056175"/>
            <a:ext cx="3639149" cy="360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c80a668e48_0_88"/>
          <p:cNvSpPr txBox="1"/>
          <p:nvPr/>
        </p:nvSpPr>
        <p:spPr>
          <a:xfrm>
            <a:off x="693900" y="767725"/>
            <a:ext cx="5048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s-419" sz="36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Análisis de la situación</a:t>
            </a:r>
            <a:endParaRPr b="1" sz="360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1c80a668e48_0_88"/>
          <p:cNvSpPr txBox="1"/>
          <p:nvPr/>
        </p:nvSpPr>
        <p:spPr>
          <a:xfrm>
            <a:off x="693900" y="1661100"/>
            <a:ext cx="7596900" cy="3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porcentaje de la energía solar se transforma en energía eléctrica? ¿Qué opinas?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g1c80a668e48_0_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6500" y="3554625"/>
            <a:ext cx="7933252" cy="304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c598196763_0_339"/>
          <p:cNvSpPr txBox="1"/>
          <p:nvPr/>
        </p:nvSpPr>
        <p:spPr>
          <a:xfrm>
            <a:off x="647875" y="2079075"/>
            <a:ext cx="7851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419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determinar la fracción o porcentaje de energía eléctrica que produce una planta solar, no es necesario disponer de la cantidad de energía que el Sol genera.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1c598196763_0_339"/>
          <p:cNvSpPr txBox="1"/>
          <p:nvPr/>
        </p:nvSpPr>
        <p:spPr>
          <a:xfrm>
            <a:off x="647872" y="595500"/>
            <a:ext cx="7851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s-419" sz="36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Algunas conclusiones</a:t>
            </a:r>
            <a:endParaRPr b="1" i="0" sz="36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Google Shape;219;g1c598196763_0_3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6500" y="3554625"/>
            <a:ext cx="7933252" cy="304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2022-11-30T14:02:43Z</dcterms:created>
  <dc:creator>Ricardo Felipe Fredes Silva (ricardo.fredes)</dc:creator>
</cp:coreProperties>
</file>