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1" r:id="rId4"/>
    <p:sldMasterId id="2147483672"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1fd66087982_0_0: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g1fd66087982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11922dda83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0" name="Google Shape;180;g211922dda83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2129a1285f8_0_2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6" name="Google Shape;186;g2129a1285f8_0_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129a1285f8_0_1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2" name="Google Shape;192;g2129a1285f8_0_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1f27e5ae785_0_42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8" name="Google Shape;198;g1f27e5ae785_0_4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129a1285f8_0_3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4" name="Google Shape;204;g2129a1285f8_0_3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2129a1285f8_0_3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0" name="Google Shape;210;g2129a1285f8_0_3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2129a1285f8_0_4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6" name="Google Shape;216;g2129a1285f8_0_4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2129a1285f8_0_5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2" name="Google Shape;222;g2129a1285f8_0_5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2129a1285f8_0_4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8" name="Google Shape;228;g2129a1285f8_0_4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2129a1285f8_0_5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4" name="Google Shape;234;g2129a1285f8_0_5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1f27e5ae785_0_39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400"/>
              <a:buFont typeface="Arial"/>
              <a:buNone/>
            </a:pPr>
            <a:r>
              <a:rPr lang="es">
                <a:solidFill>
                  <a:schemeClr val="dk1"/>
                </a:solidFill>
              </a:rPr>
              <a:t>*Observación para el docente → Si tiene el video descargado en su computador, puede editar la presentación para generar un hipervínculo al video desde la diapositiva</a:t>
            </a:r>
            <a:endParaRPr/>
          </a:p>
        </p:txBody>
      </p:sp>
      <p:sp>
        <p:nvSpPr>
          <p:cNvPr id="130" name="Google Shape;130;g1f27e5ae785_0_39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2129a1285f8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2129a1285f8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2129a1285f8_0_6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6" name="Google Shape;246;g2129a1285f8_0_6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2129a1285f8_0_7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2" name="Google Shape;252;g2129a1285f8_0_7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g1fd66087982_0_77: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g1fd66087982_0_7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f27e5ae785_0_39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6" name="Google Shape;136;g1f27e5ae785_0_39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1f27e5ae785_0_4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3" name="Google Shape;143;g1f27e5ae785_0_4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f27e5ae785_0_41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0" name="Google Shape;150;g1f27e5ae785_0_4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129a1285f8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6" name="Google Shape;156;g2129a1285f8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211922dda83_0_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2" name="Google Shape;162;g211922dda83_0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2129a1285f8_0_1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8" name="Google Shape;168;g2129a1285f8_0_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129a1285f8_0_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4" name="Google Shape;174;g2129a1285f8_0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55" name="Shape 55"/>
        <p:cNvGrpSpPr/>
        <p:nvPr/>
      </p:nvGrpSpPr>
      <p:grpSpPr>
        <a:xfrm>
          <a:off x="0" y="0"/>
          <a:ext cx="0" cy="0"/>
          <a:chOff x="0" y="0"/>
          <a:chExt cx="0" cy="0"/>
        </a:xfrm>
      </p:grpSpPr>
      <p:sp>
        <p:nvSpPr>
          <p:cNvPr id="56" name="Google Shape;56;p14"/>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57" name="Google Shape;57;p14"/>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58" name="Google Shape;58;p14"/>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Diapositiva de título">
  <p:cSld name="1_Diapositiva de título">
    <p:spTree>
      <p:nvGrpSpPr>
        <p:cNvPr id="59" name="Shape 59"/>
        <p:cNvGrpSpPr/>
        <p:nvPr/>
      </p:nvGrpSpPr>
      <p:grpSpPr>
        <a:xfrm>
          <a:off x="0" y="0"/>
          <a:ext cx="0" cy="0"/>
          <a:chOff x="0" y="0"/>
          <a:chExt cx="0" cy="0"/>
        </a:xfrm>
      </p:grpSpPr>
      <p:pic>
        <p:nvPicPr>
          <p:cNvPr descr="Forma" id="60" name="Google Shape;60;p15"/>
          <p:cNvPicPr preferRelativeResize="0"/>
          <p:nvPr/>
        </p:nvPicPr>
        <p:blipFill rotWithShape="1">
          <a:blip r:embed="rId2">
            <a:alphaModFix/>
          </a:blip>
          <a:srcRect b="0" l="0" r="0" t="0"/>
          <a:stretch/>
        </p:blipFill>
        <p:spPr>
          <a:xfrm>
            <a:off x="286" y="0"/>
            <a:ext cx="9143431" cy="514350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Diapositiva de título">
  <p:cSld name="2_Diapositiva de título">
    <p:spTree>
      <p:nvGrpSpPr>
        <p:cNvPr id="61" name="Shape 61"/>
        <p:cNvGrpSpPr/>
        <p:nvPr/>
      </p:nvGrpSpPr>
      <p:grpSpPr>
        <a:xfrm>
          <a:off x="0" y="0"/>
          <a:ext cx="0" cy="0"/>
          <a:chOff x="0" y="0"/>
          <a:chExt cx="0" cy="0"/>
        </a:xfrm>
      </p:grpSpPr>
      <p:pic>
        <p:nvPicPr>
          <p:cNvPr descr="Imagen que contiene Forma&#10;&#10;Descripción generada automáticamente" id="62" name="Google Shape;62;p16"/>
          <p:cNvPicPr preferRelativeResize="0"/>
          <p:nvPr/>
        </p:nvPicPr>
        <p:blipFill rotWithShape="1">
          <a:blip r:embed="rId2">
            <a:alphaModFix/>
          </a:blip>
          <a:srcRect b="0" l="0" r="0" t="0"/>
          <a:stretch/>
        </p:blipFill>
        <p:spPr>
          <a:xfrm>
            <a:off x="286" y="0"/>
            <a:ext cx="9143431" cy="51435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63" name="Shape 63"/>
        <p:cNvGrpSpPr/>
        <p:nvPr/>
      </p:nvGrpSpPr>
      <p:grpSpPr>
        <a:xfrm>
          <a:off x="0" y="0"/>
          <a:ext cx="0" cy="0"/>
          <a:chOff x="0" y="0"/>
          <a:chExt cx="0" cy="0"/>
        </a:xfrm>
      </p:grpSpPr>
      <p:sp>
        <p:nvSpPr>
          <p:cNvPr id="64" name="Google Shape;64;p17"/>
          <p:cNvSpPr txBox="1"/>
          <p:nvPr>
            <p:ph type="title"/>
          </p:nvPr>
        </p:nvSpPr>
        <p:spPr>
          <a:xfrm>
            <a:off x="628650" y="253869"/>
            <a:ext cx="7886700" cy="9942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65" name="Google Shape;65;p17"/>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66" name="Google Shape;66;p17"/>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67" name="Google Shape;67;p17"/>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68" name="Google Shape;68;p17"/>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69" name="Shape 69"/>
        <p:cNvGrpSpPr/>
        <p:nvPr/>
      </p:nvGrpSpPr>
      <p:grpSpPr>
        <a:xfrm>
          <a:off x="0" y="0"/>
          <a:ext cx="0" cy="0"/>
          <a:chOff x="0" y="0"/>
          <a:chExt cx="0" cy="0"/>
        </a:xfrm>
      </p:grpSpPr>
      <p:sp>
        <p:nvSpPr>
          <p:cNvPr id="70" name="Google Shape;70;p18"/>
          <p:cNvSpPr txBox="1"/>
          <p:nvPr>
            <p:ph type="title"/>
          </p:nvPr>
        </p:nvSpPr>
        <p:spPr>
          <a:xfrm>
            <a:off x="623888" y="1282303"/>
            <a:ext cx="7886700" cy="2139600"/>
          </a:xfrm>
          <a:prstGeom prst="rect">
            <a:avLst/>
          </a:prstGeom>
          <a:noFill/>
          <a:ln>
            <a:noFill/>
          </a:ln>
        </p:spPr>
        <p:txBody>
          <a:bodyPr anchorCtr="0" anchor="b" bIns="34275" lIns="68575" spcFirstLastPara="1" rIns="68575" wrap="square" tIns="34275">
            <a:noAutofit/>
          </a:bodyPr>
          <a:lstStyle>
            <a:lvl1pPr lvl="0" marR="0" rtl="0" algn="l">
              <a:lnSpc>
                <a:spcPct val="90000"/>
              </a:lnSpc>
              <a:spcBef>
                <a:spcPts val="0"/>
              </a:spcBef>
              <a:spcAft>
                <a:spcPts val="0"/>
              </a:spcAft>
              <a:buClr>
                <a:schemeClr val="dk1"/>
              </a:buClr>
              <a:buSzPts val="4500"/>
              <a:buFont typeface="Calibri"/>
              <a:buNone/>
              <a:defRPr b="0" i="0" sz="45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71" name="Google Shape;71;p18"/>
          <p:cNvSpPr txBox="1"/>
          <p:nvPr>
            <p:ph idx="1" type="body"/>
          </p:nvPr>
        </p:nvSpPr>
        <p:spPr>
          <a:xfrm>
            <a:off x="623888" y="3442097"/>
            <a:ext cx="7886700" cy="11253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rgbClr val="888888"/>
              </a:buClr>
              <a:buSzPts val="1800"/>
              <a:buNone/>
              <a:defRPr sz="1800">
                <a:solidFill>
                  <a:srgbClr val="888888"/>
                </a:solidFill>
              </a:defRPr>
            </a:lvl1pPr>
            <a:lvl2pPr indent="-228600" lvl="1" marL="914400" rtl="0" algn="l">
              <a:lnSpc>
                <a:spcPct val="90000"/>
              </a:lnSpc>
              <a:spcBef>
                <a:spcPts val="400"/>
              </a:spcBef>
              <a:spcAft>
                <a:spcPts val="0"/>
              </a:spcAft>
              <a:buClr>
                <a:srgbClr val="888888"/>
              </a:buClr>
              <a:buSzPts val="1500"/>
              <a:buNone/>
              <a:defRPr sz="1500">
                <a:solidFill>
                  <a:srgbClr val="888888"/>
                </a:solidFill>
              </a:defRPr>
            </a:lvl2pPr>
            <a:lvl3pPr indent="-228600" lvl="2" marL="1371600" rtl="0" algn="l">
              <a:lnSpc>
                <a:spcPct val="90000"/>
              </a:lnSpc>
              <a:spcBef>
                <a:spcPts val="400"/>
              </a:spcBef>
              <a:spcAft>
                <a:spcPts val="0"/>
              </a:spcAft>
              <a:buClr>
                <a:srgbClr val="888888"/>
              </a:buClr>
              <a:buSzPts val="1400"/>
              <a:buNone/>
              <a:defRPr sz="1400">
                <a:solidFill>
                  <a:srgbClr val="888888"/>
                </a:solidFill>
              </a:defRPr>
            </a:lvl3pPr>
            <a:lvl4pPr indent="-228600" lvl="3" marL="1828800" rtl="0" algn="l">
              <a:lnSpc>
                <a:spcPct val="90000"/>
              </a:lnSpc>
              <a:spcBef>
                <a:spcPts val="400"/>
              </a:spcBef>
              <a:spcAft>
                <a:spcPts val="0"/>
              </a:spcAft>
              <a:buClr>
                <a:srgbClr val="888888"/>
              </a:buClr>
              <a:buSzPts val="1200"/>
              <a:buNone/>
              <a:defRPr sz="1200">
                <a:solidFill>
                  <a:srgbClr val="888888"/>
                </a:solidFill>
              </a:defRPr>
            </a:lvl4pPr>
            <a:lvl5pPr indent="-228600" lvl="4" marL="2286000" rtl="0" algn="l">
              <a:lnSpc>
                <a:spcPct val="90000"/>
              </a:lnSpc>
              <a:spcBef>
                <a:spcPts val="400"/>
              </a:spcBef>
              <a:spcAft>
                <a:spcPts val="0"/>
              </a:spcAft>
              <a:buClr>
                <a:srgbClr val="888888"/>
              </a:buClr>
              <a:buSzPts val="1200"/>
              <a:buNone/>
              <a:defRPr sz="1200">
                <a:solidFill>
                  <a:srgbClr val="888888"/>
                </a:solidFill>
              </a:defRPr>
            </a:lvl5pPr>
            <a:lvl6pPr indent="-228600" lvl="5" marL="2743200" rtl="0" algn="l">
              <a:lnSpc>
                <a:spcPct val="90000"/>
              </a:lnSpc>
              <a:spcBef>
                <a:spcPts val="400"/>
              </a:spcBef>
              <a:spcAft>
                <a:spcPts val="0"/>
              </a:spcAft>
              <a:buClr>
                <a:srgbClr val="888888"/>
              </a:buClr>
              <a:buSzPts val="1200"/>
              <a:buNone/>
              <a:defRPr sz="1200">
                <a:solidFill>
                  <a:srgbClr val="888888"/>
                </a:solidFill>
              </a:defRPr>
            </a:lvl6pPr>
            <a:lvl7pPr indent="-228600" lvl="6" marL="3200400" rtl="0" algn="l">
              <a:lnSpc>
                <a:spcPct val="90000"/>
              </a:lnSpc>
              <a:spcBef>
                <a:spcPts val="400"/>
              </a:spcBef>
              <a:spcAft>
                <a:spcPts val="0"/>
              </a:spcAft>
              <a:buClr>
                <a:srgbClr val="888888"/>
              </a:buClr>
              <a:buSzPts val="1200"/>
              <a:buNone/>
              <a:defRPr sz="1200">
                <a:solidFill>
                  <a:srgbClr val="888888"/>
                </a:solidFill>
              </a:defRPr>
            </a:lvl7pPr>
            <a:lvl8pPr indent="-228600" lvl="7" marL="3657600" rtl="0" algn="l">
              <a:lnSpc>
                <a:spcPct val="90000"/>
              </a:lnSpc>
              <a:spcBef>
                <a:spcPts val="400"/>
              </a:spcBef>
              <a:spcAft>
                <a:spcPts val="0"/>
              </a:spcAft>
              <a:buClr>
                <a:srgbClr val="888888"/>
              </a:buClr>
              <a:buSzPts val="1200"/>
              <a:buNone/>
              <a:defRPr sz="1200">
                <a:solidFill>
                  <a:srgbClr val="888888"/>
                </a:solidFill>
              </a:defRPr>
            </a:lvl8pPr>
            <a:lvl9pPr indent="-228600" lvl="8" marL="4114800" rtl="0" algn="l">
              <a:lnSpc>
                <a:spcPct val="90000"/>
              </a:lnSpc>
              <a:spcBef>
                <a:spcPts val="400"/>
              </a:spcBef>
              <a:spcAft>
                <a:spcPts val="0"/>
              </a:spcAft>
              <a:buClr>
                <a:srgbClr val="888888"/>
              </a:buClr>
              <a:buSzPts val="1200"/>
              <a:buNone/>
              <a:defRPr sz="1200">
                <a:solidFill>
                  <a:srgbClr val="888888"/>
                </a:solidFill>
              </a:defRPr>
            </a:lvl9pPr>
          </a:lstStyle>
          <a:p/>
        </p:txBody>
      </p:sp>
      <p:sp>
        <p:nvSpPr>
          <p:cNvPr id="72" name="Google Shape;72;p18"/>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73" name="Google Shape;73;p18"/>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74" name="Google Shape;74;p18"/>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75" name="Shape 75"/>
        <p:cNvGrpSpPr/>
        <p:nvPr/>
      </p:nvGrpSpPr>
      <p:grpSpPr>
        <a:xfrm>
          <a:off x="0" y="0"/>
          <a:ext cx="0" cy="0"/>
          <a:chOff x="0" y="0"/>
          <a:chExt cx="0" cy="0"/>
        </a:xfrm>
      </p:grpSpPr>
      <p:sp>
        <p:nvSpPr>
          <p:cNvPr id="76" name="Google Shape;76;p19"/>
          <p:cNvSpPr txBox="1"/>
          <p:nvPr>
            <p:ph type="title"/>
          </p:nvPr>
        </p:nvSpPr>
        <p:spPr>
          <a:xfrm>
            <a:off x="628650" y="253869"/>
            <a:ext cx="7886700" cy="9942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77" name="Google Shape;77;p19"/>
          <p:cNvSpPr txBox="1"/>
          <p:nvPr>
            <p:ph idx="1" type="body"/>
          </p:nvPr>
        </p:nvSpPr>
        <p:spPr>
          <a:xfrm>
            <a:off x="628650" y="1369219"/>
            <a:ext cx="3886200" cy="32634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78" name="Google Shape;78;p19"/>
          <p:cNvSpPr txBox="1"/>
          <p:nvPr>
            <p:ph idx="2" type="body"/>
          </p:nvPr>
        </p:nvSpPr>
        <p:spPr>
          <a:xfrm>
            <a:off x="4629150" y="1369219"/>
            <a:ext cx="3886200" cy="32634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79" name="Google Shape;79;p19"/>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80" name="Google Shape;80;p19"/>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81" name="Google Shape;81;p19"/>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82" name="Shape 82"/>
        <p:cNvGrpSpPr/>
        <p:nvPr/>
      </p:nvGrpSpPr>
      <p:grpSpPr>
        <a:xfrm>
          <a:off x="0" y="0"/>
          <a:ext cx="0" cy="0"/>
          <a:chOff x="0" y="0"/>
          <a:chExt cx="0" cy="0"/>
        </a:xfrm>
      </p:grpSpPr>
      <p:sp>
        <p:nvSpPr>
          <p:cNvPr id="83" name="Google Shape;83;p20"/>
          <p:cNvSpPr txBox="1"/>
          <p:nvPr>
            <p:ph type="title"/>
          </p:nvPr>
        </p:nvSpPr>
        <p:spPr>
          <a:xfrm>
            <a:off x="629841" y="273844"/>
            <a:ext cx="7886700" cy="9942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84" name="Google Shape;84;p20"/>
          <p:cNvSpPr txBox="1"/>
          <p:nvPr>
            <p:ph idx="1" type="body"/>
          </p:nvPr>
        </p:nvSpPr>
        <p:spPr>
          <a:xfrm>
            <a:off x="629841" y="1260872"/>
            <a:ext cx="3868500" cy="618000"/>
          </a:xfrm>
          <a:prstGeom prst="rect">
            <a:avLst/>
          </a:prstGeom>
          <a:noFill/>
          <a:ln>
            <a:noFill/>
          </a:ln>
        </p:spPr>
        <p:txBody>
          <a:bodyPr anchorCtr="0" anchor="b" bIns="34275" lIns="68575" spcFirstLastPara="1" rIns="68575" wrap="square" tIns="34275">
            <a:normAutofit/>
          </a:bodyPr>
          <a:lstStyle>
            <a:lvl1pPr indent="-228600" lvl="0" marL="457200" rtl="0" algn="l">
              <a:lnSpc>
                <a:spcPct val="90000"/>
              </a:lnSpc>
              <a:spcBef>
                <a:spcPts val="800"/>
              </a:spcBef>
              <a:spcAft>
                <a:spcPts val="0"/>
              </a:spcAft>
              <a:buClr>
                <a:schemeClr val="dk1"/>
              </a:buClr>
              <a:buSzPts val="1800"/>
              <a:buNone/>
              <a:defRPr b="1" sz="1800"/>
            </a:lvl1pPr>
            <a:lvl2pPr indent="-228600" lvl="1" marL="914400" rtl="0" algn="l">
              <a:lnSpc>
                <a:spcPct val="90000"/>
              </a:lnSpc>
              <a:spcBef>
                <a:spcPts val="400"/>
              </a:spcBef>
              <a:spcAft>
                <a:spcPts val="0"/>
              </a:spcAft>
              <a:buClr>
                <a:schemeClr val="dk1"/>
              </a:buClr>
              <a:buSzPts val="1500"/>
              <a:buNone/>
              <a:defRPr b="1" sz="1500"/>
            </a:lvl2pPr>
            <a:lvl3pPr indent="-228600" lvl="2" marL="1371600" rtl="0" algn="l">
              <a:lnSpc>
                <a:spcPct val="90000"/>
              </a:lnSpc>
              <a:spcBef>
                <a:spcPts val="400"/>
              </a:spcBef>
              <a:spcAft>
                <a:spcPts val="0"/>
              </a:spcAft>
              <a:buClr>
                <a:schemeClr val="dk1"/>
              </a:buClr>
              <a:buSzPts val="1400"/>
              <a:buNone/>
              <a:defRPr b="1" sz="1400"/>
            </a:lvl3pPr>
            <a:lvl4pPr indent="-228600" lvl="3" marL="1828800" rtl="0" algn="l">
              <a:lnSpc>
                <a:spcPct val="90000"/>
              </a:lnSpc>
              <a:spcBef>
                <a:spcPts val="400"/>
              </a:spcBef>
              <a:spcAft>
                <a:spcPts val="0"/>
              </a:spcAft>
              <a:buClr>
                <a:schemeClr val="dk1"/>
              </a:buClr>
              <a:buSzPts val="1200"/>
              <a:buNone/>
              <a:defRPr b="1" sz="1200"/>
            </a:lvl4pPr>
            <a:lvl5pPr indent="-228600" lvl="4" marL="2286000" rtl="0" algn="l">
              <a:lnSpc>
                <a:spcPct val="90000"/>
              </a:lnSpc>
              <a:spcBef>
                <a:spcPts val="400"/>
              </a:spcBef>
              <a:spcAft>
                <a:spcPts val="0"/>
              </a:spcAft>
              <a:buClr>
                <a:schemeClr val="dk1"/>
              </a:buClr>
              <a:buSzPts val="1200"/>
              <a:buNone/>
              <a:defRPr b="1" sz="1200"/>
            </a:lvl5pPr>
            <a:lvl6pPr indent="-228600" lvl="5" marL="2743200" rtl="0" algn="l">
              <a:lnSpc>
                <a:spcPct val="90000"/>
              </a:lnSpc>
              <a:spcBef>
                <a:spcPts val="400"/>
              </a:spcBef>
              <a:spcAft>
                <a:spcPts val="0"/>
              </a:spcAft>
              <a:buClr>
                <a:schemeClr val="dk1"/>
              </a:buClr>
              <a:buSzPts val="1200"/>
              <a:buNone/>
              <a:defRPr b="1" sz="1200"/>
            </a:lvl6pPr>
            <a:lvl7pPr indent="-228600" lvl="6" marL="3200400" rtl="0" algn="l">
              <a:lnSpc>
                <a:spcPct val="90000"/>
              </a:lnSpc>
              <a:spcBef>
                <a:spcPts val="400"/>
              </a:spcBef>
              <a:spcAft>
                <a:spcPts val="0"/>
              </a:spcAft>
              <a:buClr>
                <a:schemeClr val="dk1"/>
              </a:buClr>
              <a:buSzPts val="1200"/>
              <a:buNone/>
              <a:defRPr b="1" sz="1200"/>
            </a:lvl7pPr>
            <a:lvl8pPr indent="-228600" lvl="7" marL="3657600" rtl="0" algn="l">
              <a:lnSpc>
                <a:spcPct val="90000"/>
              </a:lnSpc>
              <a:spcBef>
                <a:spcPts val="400"/>
              </a:spcBef>
              <a:spcAft>
                <a:spcPts val="0"/>
              </a:spcAft>
              <a:buClr>
                <a:schemeClr val="dk1"/>
              </a:buClr>
              <a:buSzPts val="1200"/>
              <a:buNone/>
              <a:defRPr b="1" sz="1200"/>
            </a:lvl8pPr>
            <a:lvl9pPr indent="-228600" lvl="8" marL="4114800" rtl="0" algn="l">
              <a:lnSpc>
                <a:spcPct val="90000"/>
              </a:lnSpc>
              <a:spcBef>
                <a:spcPts val="400"/>
              </a:spcBef>
              <a:spcAft>
                <a:spcPts val="0"/>
              </a:spcAft>
              <a:buClr>
                <a:schemeClr val="dk1"/>
              </a:buClr>
              <a:buSzPts val="1200"/>
              <a:buNone/>
              <a:defRPr b="1" sz="1200"/>
            </a:lvl9pPr>
          </a:lstStyle>
          <a:p/>
        </p:txBody>
      </p:sp>
      <p:sp>
        <p:nvSpPr>
          <p:cNvPr id="85" name="Google Shape;85;p20"/>
          <p:cNvSpPr txBox="1"/>
          <p:nvPr>
            <p:ph idx="2" type="body"/>
          </p:nvPr>
        </p:nvSpPr>
        <p:spPr>
          <a:xfrm>
            <a:off x="629841" y="1878806"/>
            <a:ext cx="3868500" cy="27636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86" name="Google Shape;86;p20"/>
          <p:cNvSpPr txBox="1"/>
          <p:nvPr>
            <p:ph idx="3" type="body"/>
          </p:nvPr>
        </p:nvSpPr>
        <p:spPr>
          <a:xfrm>
            <a:off x="4629150" y="1260872"/>
            <a:ext cx="3887400" cy="618000"/>
          </a:xfrm>
          <a:prstGeom prst="rect">
            <a:avLst/>
          </a:prstGeom>
          <a:noFill/>
          <a:ln>
            <a:noFill/>
          </a:ln>
        </p:spPr>
        <p:txBody>
          <a:bodyPr anchorCtr="0" anchor="b" bIns="34275" lIns="68575" spcFirstLastPara="1" rIns="68575" wrap="square" tIns="34275">
            <a:normAutofit/>
          </a:bodyPr>
          <a:lstStyle>
            <a:lvl1pPr indent="-228600" lvl="0" marL="457200" rtl="0" algn="l">
              <a:lnSpc>
                <a:spcPct val="90000"/>
              </a:lnSpc>
              <a:spcBef>
                <a:spcPts val="800"/>
              </a:spcBef>
              <a:spcAft>
                <a:spcPts val="0"/>
              </a:spcAft>
              <a:buClr>
                <a:schemeClr val="dk1"/>
              </a:buClr>
              <a:buSzPts val="1800"/>
              <a:buNone/>
              <a:defRPr b="1" sz="1800"/>
            </a:lvl1pPr>
            <a:lvl2pPr indent="-228600" lvl="1" marL="914400" rtl="0" algn="l">
              <a:lnSpc>
                <a:spcPct val="90000"/>
              </a:lnSpc>
              <a:spcBef>
                <a:spcPts val="400"/>
              </a:spcBef>
              <a:spcAft>
                <a:spcPts val="0"/>
              </a:spcAft>
              <a:buClr>
                <a:schemeClr val="dk1"/>
              </a:buClr>
              <a:buSzPts val="1500"/>
              <a:buNone/>
              <a:defRPr b="1" sz="1500"/>
            </a:lvl2pPr>
            <a:lvl3pPr indent="-228600" lvl="2" marL="1371600" rtl="0" algn="l">
              <a:lnSpc>
                <a:spcPct val="90000"/>
              </a:lnSpc>
              <a:spcBef>
                <a:spcPts val="400"/>
              </a:spcBef>
              <a:spcAft>
                <a:spcPts val="0"/>
              </a:spcAft>
              <a:buClr>
                <a:schemeClr val="dk1"/>
              </a:buClr>
              <a:buSzPts val="1400"/>
              <a:buNone/>
              <a:defRPr b="1" sz="1400"/>
            </a:lvl3pPr>
            <a:lvl4pPr indent="-228600" lvl="3" marL="1828800" rtl="0" algn="l">
              <a:lnSpc>
                <a:spcPct val="90000"/>
              </a:lnSpc>
              <a:spcBef>
                <a:spcPts val="400"/>
              </a:spcBef>
              <a:spcAft>
                <a:spcPts val="0"/>
              </a:spcAft>
              <a:buClr>
                <a:schemeClr val="dk1"/>
              </a:buClr>
              <a:buSzPts val="1200"/>
              <a:buNone/>
              <a:defRPr b="1" sz="1200"/>
            </a:lvl4pPr>
            <a:lvl5pPr indent="-228600" lvl="4" marL="2286000" rtl="0" algn="l">
              <a:lnSpc>
                <a:spcPct val="90000"/>
              </a:lnSpc>
              <a:spcBef>
                <a:spcPts val="400"/>
              </a:spcBef>
              <a:spcAft>
                <a:spcPts val="0"/>
              </a:spcAft>
              <a:buClr>
                <a:schemeClr val="dk1"/>
              </a:buClr>
              <a:buSzPts val="1200"/>
              <a:buNone/>
              <a:defRPr b="1" sz="1200"/>
            </a:lvl5pPr>
            <a:lvl6pPr indent="-228600" lvl="5" marL="2743200" rtl="0" algn="l">
              <a:lnSpc>
                <a:spcPct val="90000"/>
              </a:lnSpc>
              <a:spcBef>
                <a:spcPts val="400"/>
              </a:spcBef>
              <a:spcAft>
                <a:spcPts val="0"/>
              </a:spcAft>
              <a:buClr>
                <a:schemeClr val="dk1"/>
              </a:buClr>
              <a:buSzPts val="1200"/>
              <a:buNone/>
              <a:defRPr b="1" sz="1200"/>
            </a:lvl6pPr>
            <a:lvl7pPr indent="-228600" lvl="6" marL="3200400" rtl="0" algn="l">
              <a:lnSpc>
                <a:spcPct val="90000"/>
              </a:lnSpc>
              <a:spcBef>
                <a:spcPts val="400"/>
              </a:spcBef>
              <a:spcAft>
                <a:spcPts val="0"/>
              </a:spcAft>
              <a:buClr>
                <a:schemeClr val="dk1"/>
              </a:buClr>
              <a:buSzPts val="1200"/>
              <a:buNone/>
              <a:defRPr b="1" sz="1200"/>
            </a:lvl7pPr>
            <a:lvl8pPr indent="-228600" lvl="7" marL="3657600" rtl="0" algn="l">
              <a:lnSpc>
                <a:spcPct val="90000"/>
              </a:lnSpc>
              <a:spcBef>
                <a:spcPts val="400"/>
              </a:spcBef>
              <a:spcAft>
                <a:spcPts val="0"/>
              </a:spcAft>
              <a:buClr>
                <a:schemeClr val="dk1"/>
              </a:buClr>
              <a:buSzPts val="1200"/>
              <a:buNone/>
              <a:defRPr b="1" sz="1200"/>
            </a:lvl8pPr>
            <a:lvl9pPr indent="-228600" lvl="8" marL="4114800" rtl="0" algn="l">
              <a:lnSpc>
                <a:spcPct val="90000"/>
              </a:lnSpc>
              <a:spcBef>
                <a:spcPts val="400"/>
              </a:spcBef>
              <a:spcAft>
                <a:spcPts val="0"/>
              </a:spcAft>
              <a:buClr>
                <a:schemeClr val="dk1"/>
              </a:buClr>
              <a:buSzPts val="1200"/>
              <a:buNone/>
              <a:defRPr b="1" sz="1200"/>
            </a:lvl9pPr>
          </a:lstStyle>
          <a:p/>
        </p:txBody>
      </p:sp>
      <p:sp>
        <p:nvSpPr>
          <p:cNvPr id="87" name="Google Shape;87;p20"/>
          <p:cNvSpPr txBox="1"/>
          <p:nvPr>
            <p:ph idx="4" type="body"/>
          </p:nvPr>
        </p:nvSpPr>
        <p:spPr>
          <a:xfrm>
            <a:off x="4629150" y="1878806"/>
            <a:ext cx="3887400" cy="27636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88" name="Google Shape;88;p20"/>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89" name="Google Shape;89;p20"/>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90" name="Google Shape;90;p20"/>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91" name="Shape 91"/>
        <p:cNvGrpSpPr/>
        <p:nvPr/>
      </p:nvGrpSpPr>
      <p:grpSpPr>
        <a:xfrm>
          <a:off x="0" y="0"/>
          <a:ext cx="0" cy="0"/>
          <a:chOff x="0" y="0"/>
          <a:chExt cx="0" cy="0"/>
        </a:xfrm>
      </p:grpSpPr>
      <p:sp>
        <p:nvSpPr>
          <p:cNvPr id="92" name="Google Shape;92;p21"/>
          <p:cNvSpPr txBox="1"/>
          <p:nvPr>
            <p:ph type="title"/>
          </p:nvPr>
        </p:nvSpPr>
        <p:spPr>
          <a:xfrm>
            <a:off x="628650" y="253869"/>
            <a:ext cx="7886700" cy="9942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93" name="Google Shape;93;p21"/>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94" name="Google Shape;94;p21"/>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95" name="Google Shape;95;p21"/>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96" name="Shape 96"/>
        <p:cNvGrpSpPr/>
        <p:nvPr/>
      </p:nvGrpSpPr>
      <p:grpSpPr>
        <a:xfrm>
          <a:off x="0" y="0"/>
          <a:ext cx="0" cy="0"/>
          <a:chOff x="0" y="0"/>
          <a:chExt cx="0" cy="0"/>
        </a:xfrm>
      </p:grpSpPr>
      <p:sp>
        <p:nvSpPr>
          <p:cNvPr id="97" name="Google Shape;97;p22"/>
          <p:cNvSpPr txBox="1"/>
          <p:nvPr>
            <p:ph type="title"/>
          </p:nvPr>
        </p:nvSpPr>
        <p:spPr>
          <a:xfrm>
            <a:off x="629841" y="342900"/>
            <a:ext cx="2949000" cy="1200300"/>
          </a:xfrm>
          <a:prstGeom prst="rect">
            <a:avLst/>
          </a:prstGeom>
          <a:noFill/>
          <a:ln>
            <a:noFill/>
          </a:ln>
        </p:spPr>
        <p:txBody>
          <a:bodyPr anchorCtr="0" anchor="b" bIns="34275" lIns="68575" spcFirstLastPara="1" rIns="68575" wrap="square" tIns="34275">
            <a:noAutofit/>
          </a:bodyPr>
          <a:lstStyle>
            <a:lvl1pPr lvl="0" marR="0" rtl="0" algn="l">
              <a:lnSpc>
                <a:spcPct val="90000"/>
              </a:lnSpc>
              <a:spcBef>
                <a:spcPts val="0"/>
              </a:spcBef>
              <a:spcAft>
                <a:spcPts val="0"/>
              </a:spcAft>
              <a:buClr>
                <a:schemeClr val="dk1"/>
              </a:buClr>
              <a:buSzPts val="2400"/>
              <a:buFont typeface="Calibri"/>
              <a:buNone/>
              <a:defRPr b="0" i="0" sz="2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98" name="Google Shape;98;p22"/>
          <p:cNvSpPr txBox="1"/>
          <p:nvPr>
            <p:ph idx="1" type="body"/>
          </p:nvPr>
        </p:nvSpPr>
        <p:spPr>
          <a:xfrm>
            <a:off x="3887391" y="740569"/>
            <a:ext cx="4629300" cy="3655200"/>
          </a:xfrm>
          <a:prstGeom prst="rect">
            <a:avLst/>
          </a:prstGeom>
          <a:noFill/>
          <a:ln>
            <a:noFill/>
          </a:ln>
        </p:spPr>
        <p:txBody>
          <a:bodyPr anchorCtr="0" anchor="t" bIns="34275" lIns="68575" spcFirstLastPara="1" rIns="68575" wrap="square" tIns="34275">
            <a:normAutofit/>
          </a:bodyPr>
          <a:lstStyle>
            <a:lvl1pPr indent="-381000" lvl="0" marL="457200" rtl="0" algn="l">
              <a:lnSpc>
                <a:spcPct val="90000"/>
              </a:lnSpc>
              <a:spcBef>
                <a:spcPts val="800"/>
              </a:spcBef>
              <a:spcAft>
                <a:spcPts val="0"/>
              </a:spcAft>
              <a:buClr>
                <a:schemeClr val="dk1"/>
              </a:buClr>
              <a:buSzPts val="2400"/>
              <a:buChar char="•"/>
              <a:defRPr sz="2400"/>
            </a:lvl1pPr>
            <a:lvl2pPr indent="-361950" lvl="1" marL="914400" rtl="0" algn="l">
              <a:lnSpc>
                <a:spcPct val="90000"/>
              </a:lnSpc>
              <a:spcBef>
                <a:spcPts val="400"/>
              </a:spcBef>
              <a:spcAft>
                <a:spcPts val="0"/>
              </a:spcAft>
              <a:buClr>
                <a:schemeClr val="dk1"/>
              </a:buClr>
              <a:buSzPts val="2100"/>
              <a:buChar char="•"/>
              <a:defRPr sz="2100"/>
            </a:lvl2pPr>
            <a:lvl3pPr indent="-342900" lvl="2" marL="1371600" rtl="0" algn="l">
              <a:lnSpc>
                <a:spcPct val="90000"/>
              </a:lnSpc>
              <a:spcBef>
                <a:spcPts val="400"/>
              </a:spcBef>
              <a:spcAft>
                <a:spcPts val="0"/>
              </a:spcAft>
              <a:buClr>
                <a:schemeClr val="dk1"/>
              </a:buClr>
              <a:buSzPts val="1800"/>
              <a:buChar char="•"/>
              <a:defRPr sz="1800"/>
            </a:lvl3pPr>
            <a:lvl4pPr indent="-323850" lvl="3" marL="1828800" rtl="0" algn="l">
              <a:lnSpc>
                <a:spcPct val="90000"/>
              </a:lnSpc>
              <a:spcBef>
                <a:spcPts val="400"/>
              </a:spcBef>
              <a:spcAft>
                <a:spcPts val="0"/>
              </a:spcAft>
              <a:buClr>
                <a:schemeClr val="dk1"/>
              </a:buClr>
              <a:buSzPts val="1500"/>
              <a:buChar char="•"/>
              <a:defRPr sz="1500"/>
            </a:lvl4pPr>
            <a:lvl5pPr indent="-323850" lvl="4" marL="2286000" rtl="0" algn="l">
              <a:lnSpc>
                <a:spcPct val="90000"/>
              </a:lnSpc>
              <a:spcBef>
                <a:spcPts val="400"/>
              </a:spcBef>
              <a:spcAft>
                <a:spcPts val="0"/>
              </a:spcAft>
              <a:buClr>
                <a:schemeClr val="dk1"/>
              </a:buClr>
              <a:buSzPts val="1500"/>
              <a:buChar char="•"/>
              <a:defRPr sz="1500"/>
            </a:lvl5pPr>
            <a:lvl6pPr indent="-323850" lvl="5" marL="2743200" rtl="0" algn="l">
              <a:lnSpc>
                <a:spcPct val="90000"/>
              </a:lnSpc>
              <a:spcBef>
                <a:spcPts val="400"/>
              </a:spcBef>
              <a:spcAft>
                <a:spcPts val="0"/>
              </a:spcAft>
              <a:buClr>
                <a:schemeClr val="dk1"/>
              </a:buClr>
              <a:buSzPts val="1500"/>
              <a:buChar char="•"/>
              <a:defRPr sz="1500"/>
            </a:lvl6pPr>
            <a:lvl7pPr indent="-323850" lvl="6" marL="3200400" rtl="0" algn="l">
              <a:lnSpc>
                <a:spcPct val="90000"/>
              </a:lnSpc>
              <a:spcBef>
                <a:spcPts val="400"/>
              </a:spcBef>
              <a:spcAft>
                <a:spcPts val="0"/>
              </a:spcAft>
              <a:buClr>
                <a:schemeClr val="dk1"/>
              </a:buClr>
              <a:buSzPts val="1500"/>
              <a:buChar char="•"/>
              <a:defRPr sz="1500"/>
            </a:lvl7pPr>
            <a:lvl8pPr indent="-323850" lvl="7" marL="3657600" rtl="0" algn="l">
              <a:lnSpc>
                <a:spcPct val="90000"/>
              </a:lnSpc>
              <a:spcBef>
                <a:spcPts val="400"/>
              </a:spcBef>
              <a:spcAft>
                <a:spcPts val="0"/>
              </a:spcAft>
              <a:buClr>
                <a:schemeClr val="dk1"/>
              </a:buClr>
              <a:buSzPts val="1500"/>
              <a:buChar char="•"/>
              <a:defRPr sz="1500"/>
            </a:lvl8pPr>
            <a:lvl9pPr indent="-323850" lvl="8" marL="4114800" rtl="0" algn="l">
              <a:lnSpc>
                <a:spcPct val="90000"/>
              </a:lnSpc>
              <a:spcBef>
                <a:spcPts val="400"/>
              </a:spcBef>
              <a:spcAft>
                <a:spcPts val="0"/>
              </a:spcAft>
              <a:buClr>
                <a:schemeClr val="dk1"/>
              </a:buClr>
              <a:buSzPts val="1500"/>
              <a:buChar char="•"/>
              <a:defRPr sz="1500"/>
            </a:lvl9pPr>
          </a:lstStyle>
          <a:p/>
        </p:txBody>
      </p:sp>
      <p:sp>
        <p:nvSpPr>
          <p:cNvPr id="99" name="Google Shape;99;p22"/>
          <p:cNvSpPr txBox="1"/>
          <p:nvPr>
            <p:ph idx="2" type="body"/>
          </p:nvPr>
        </p:nvSpPr>
        <p:spPr>
          <a:xfrm>
            <a:off x="629841" y="1543050"/>
            <a:ext cx="2949000" cy="28587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chemeClr val="dk1"/>
              </a:buClr>
              <a:buSzPts val="1200"/>
              <a:buNone/>
              <a:defRPr sz="1200"/>
            </a:lvl1pPr>
            <a:lvl2pPr indent="-228600" lvl="1" marL="914400" rtl="0" algn="l">
              <a:lnSpc>
                <a:spcPct val="90000"/>
              </a:lnSpc>
              <a:spcBef>
                <a:spcPts val="400"/>
              </a:spcBef>
              <a:spcAft>
                <a:spcPts val="0"/>
              </a:spcAft>
              <a:buClr>
                <a:schemeClr val="dk1"/>
              </a:buClr>
              <a:buSzPts val="1100"/>
              <a:buNone/>
              <a:defRPr sz="1100"/>
            </a:lvl2pPr>
            <a:lvl3pPr indent="-228600" lvl="2" marL="1371600" rtl="0" algn="l">
              <a:lnSpc>
                <a:spcPct val="90000"/>
              </a:lnSpc>
              <a:spcBef>
                <a:spcPts val="400"/>
              </a:spcBef>
              <a:spcAft>
                <a:spcPts val="0"/>
              </a:spcAft>
              <a:buClr>
                <a:schemeClr val="dk1"/>
              </a:buClr>
              <a:buSzPts val="900"/>
              <a:buNone/>
              <a:defRPr sz="900"/>
            </a:lvl3pPr>
            <a:lvl4pPr indent="-228600" lvl="3" marL="1828800" rtl="0" algn="l">
              <a:lnSpc>
                <a:spcPct val="90000"/>
              </a:lnSpc>
              <a:spcBef>
                <a:spcPts val="400"/>
              </a:spcBef>
              <a:spcAft>
                <a:spcPts val="0"/>
              </a:spcAft>
              <a:buClr>
                <a:schemeClr val="dk1"/>
              </a:buClr>
              <a:buSzPts val="800"/>
              <a:buNone/>
              <a:defRPr sz="800"/>
            </a:lvl4pPr>
            <a:lvl5pPr indent="-228600" lvl="4" marL="2286000" rtl="0" algn="l">
              <a:lnSpc>
                <a:spcPct val="90000"/>
              </a:lnSpc>
              <a:spcBef>
                <a:spcPts val="400"/>
              </a:spcBef>
              <a:spcAft>
                <a:spcPts val="0"/>
              </a:spcAft>
              <a:buClr>
                <a:schemeClr val="dk1"/>
              </a:buClr>
              <a:buSzPts val="800"/>
              <a:buNone/>
              <a:defRPr sz="800"/>
            </a:lvl5pPr>
            <a:lvl6pPr indent="-228600" lvl="5" marL="2743200" rtl="0" algn="l">
              <a:lnSpc>
                <a:spcPct val="90000"/>
              </a:lnSpc>
              <a:spcBef>
                <a:spcPts val="400"/>
              </a:spcBef>
              <a:spcAft>
                <a:spcPts val="0"/>
              </a:spcAft>
              <a:buClr>
                <a:schemeClr val="dk1"/>
              </a:buClr>
              <a:buSzPts val="800"/>
              <a:buNone/>
              <a:defRPr sz="800"/>
            </a:lvl6pPr>
            <a:lvl7pPr indent="-228600" lvl="6" marL="3200400" rtl="0" algn="l">
              <a:lnSpc>
                <a:spcPct val="90000"/>
              </a:lnSpc>
              <a:spcBef>
                <a:spcPts val="400"/>
              </a:spcBef>
              <a:spcAft>
                <a:spcPts val="0"/>
              </a:spcAft>
              <a:buClr>
                <a:schemeClr val="dk1"/>
              </a:buClr>
              <a:buSzPts val="800"/>
              <a:buNone/>
              <a:defRPr sz="800"/>
            </a:lvl7pPr>
            <a:lvl8pPr indent="-228600" lvl="7" marL="3657600" rtl="0" algn="l">
              <a:lnSpc>
                <a:spcPct val="90000"/>
              </a:lnSpc>
              <a:spcBef>
                <a:spcPts val="400"/>
              </a:spcBef>
              <a:spcAft>
                <a:spcPts val="0"/>
              </a:spcAft>
              <a:buClr>
                <a:schemeClr val="dk1"/>
              </a:buClr>
              <a:buSzPts val="800"/>
              <a:buNone/>
              <a:defRPr sz="800"/>
            </a:lvl8pPr>
            <a:lvl9pPr indent="-228600" lvl="8" marL="4114800" rtl="0" algn="l">
              <a:lnSpc>
                <a:spcPct val="90000"/>
              </a:lnSpc>
              <a:spcBef>
                <a:spcPts val="400"/>
              </a:spcBef>
              <a:spcAft>
                <a:spcPts val="0"/>
              </a:spcAft>
              <a:buClr>
                <a:schemeClr val="dk1"/>
              </a:buClr>
              <a:buSzPts val="800"/>
              <a:buNone/>
              <a:defRPr sz="800"/>
            </a:lvl9pPr>
          </a:lstStyle>
          <a:p/>
        </p:txBody>
      </p:sp>
      <p:sp>
        <p:nvSpPr>
          <p:cNvPr id="100" name="Google Shape;100;p22"/>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01" name="Google Shape;101;p22"/>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02" name="Google Shape;102;p22"/>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103" name="Shape 103"/>
        <p:cNvGrpSpPr/>
        <p:nvPr/>
      </p:nvGrpSpPr>
      <p:grpSpPr>
        <a:xfrm>
          <a:off x="0" y="0"/>
          <a:ext cx="0" cy="0"/>
          <a:chOff x="0" y="0"/>
          <a:chExt cx="0" cy="0"/>
        </a:xfrm>
      </p:grpSpPr>
      <p:sp>
        <p:nvSpPr>
          <p:cNvPr id="104" name="Google Shape;104;p23"/>
          <p:cNvSpPr txBox="1"/>
          <p:nvPr>
            <p:ph type="title"/>
          </p:nvPr>
        </p:nvSpPr>
        <p:spPr>
          <a:xfrm>
            <a:off x="629841" y="342900"/>
            <a:ext cx="2949000" cy="1200300"/>
          </a:xfrm>
          <a:prstGeom prst="rect">
            <a:avLst/>
          </a:prstGeom>
          <a:noFill/>
          <a:ln>
            <a:noFill/>
          </a:ln>
        </p:spPr>
        <p:txBody>
          <a:bodyPr anchorCtr="0" anchor="b" bIns="34275" lIns="68575" spcFirstLastPara="1" rIns="68575" wrap="square" tIns="34275">
            <a:noAutofit/>
          </a:bodyPr>
          <a:lstStyle>
            <a:lvl1pPr lvl="0" marR="0" rtl="0" algn="l">
              <a:lnSpc>
                <a:spcPct val="90000"/>
              </a:lnSpc>
              <a:spcBef>
                <a:spcPts val="0"/>
              </a:spcBef>
              <a:spcAft>
                <a:spcPts val="0"/>
              </a:spcAft>
              <a:buClr>
                <a:schemeClr val="dk1"/>
              </a:buClr>
              <a:buSzPts val="2400"/>
              <a:buFont typeface="Calibri"/>
              <a:buNone/>
              <a:defRPr b="0" i="0" sz="2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105" name="Google Shape;105;p23"/>
          <p:cNvSpPr/>
          <p:nvPr>
            <p:ph idx="2" type="pic"/>
          </p:nvPr>
        </p:nvSpPr>
        <p:spPr>
          <a:xfrm>
            <a:off x="3887391" y="740569"/>
            <a:ext cx="4629300" cy="3655200"/>
          </a:xfrm>
          <a:prstGeom prst="rect">
            <a:avLst/>
          </a:prstGeom>
          <a:noFill/>
          <a:ln>
            <a:noFill/>
          </a:ln>
        </p:spPr>
      </p:sp>
      <p:sp>
        <p:nvSpPr>
          <p:cNvPr id="106" name="Google Shape;106;p23"/>
          <p:cNvSpPr txBox="1"/>
          <p:nvPr>
            <p:ph idx="1" type="body"/>
          </p:nvPr>
        </p:nvSpPr>
        <p:spPr>
          <a:xfrm>
            <a:off x="629841" y="1543050"/>
            <a:ext cx="2949000" cy="2858700"/>
          </a:xfrm>
          <a:prstGeom prst="rect">
            <a:avLst/>
          </a:prstGeom>
          <a:noFill/>
          <a:ln>
            <a:noFill/>
          </a:ln>
        </p:spPr>
        <p:txBody>
          <a:bodyPr anchorCtr="0" anchor="t" bIns="34275" lIns="68575" spcFirstLastPara="1" rIns="68575" wrap="square" tIns="34275">
            <a:normAutofit/>
          </a:bodyPr>
          <a:lstStyle>
            <a:lvl1pPr indent="-228600" lvl="0" marL="457200" rtl="0" algn="l">
              <a:lnSpc>
                <a:spcPct val="90000"/>
              </a:lnSpc>
              <a:spcBef>
                <a:spcPts val="800"/>
              </a:spcBef>
              <a:spcAft>
                <a:spcPts val="0"/>
              </a:spcAft>
              <a:buClr>
                <a:schemeClr val="dk1"/>
              </a:buClr>
              <a:buSzPts val="1200"/>
              <a:buNone/>
              <a:defRPr sz="1200"/>
            </a:lvl1pPr>
            <a:lvl2pPr indent="-228600" lvl="1" marL="914400" rtl="0" algn="l">
              <a:lnSpc>
                <a:spcPct val="90000"/>
              </a:lnSpc>
              <a:spcBef>
                <a:spcPts val="400"/>
              </a:spcBef>
              <a:spcAft>
                <a:spcPts val="0"/>
              </a:spcAft>
              <a:buClr>
                <a:schemeClr val="dk1"/>
              </a:buClr>
              <a:buSzPts val="1100"/>
              <a:buNone/>
              <a:defRPr sz="1100"/>
            </a:lvl2pPr>
            <a:lvl3pPr indent="-228600" lvl="2" marL="1371600" rtl="0" algn="l">
              <a:lnSpc>
                <a:spcPct val="90000"/>
              </a:lnSpc>
              <a:spcBef>
                <a:spcPts val="400"/>
              </a:spcBef>
              <a:spcAft>
                <a:spcPts val="0"/>
              </a:spcAft>
              <a:buClr>
                <a:schemeClr val="dk1"/>
              </a:buClr>
              <a:buSzPts val="900"/>
              <a:buNone/>
              <a:defRPr sz="900"/>
            </a:lvl3pPr>
            <a:lvl4pPr indent="-228600" lvl="3" marL="1828800" rtl="0" algn="l">
              <a:lnSpc>
                <a:spcPct val="90000"/>
              </a:lnSpc>
              <a:spcBef>
                <a:spcPts val="400"/>
              </a:spcBef>
              <a:spcAft>
                <a:spcPts val="0"/>
              </a:spcAft>
              <a:buClr>
                <a:schemeClr val="dk1"/>
              </a:buClr>
              <a:buSzPts val="800"/>
              <a:buNone/>
              <a:defRPr sz="800"/>
            </a:lvl4pPr>
            <a:lvl5pPr indent="-228600" lvl="4" marL="2286000" rtl="0" algn="l">
              <a:lnSpc>
                <a:spcPct val="90000"/>
              </a:lnSpc>
              <a:spcBef>
                <a:spcPts val="400"/>
              </a:spcBef>
              <a:spcAft>
                <a:spcPts val="0"/>
              </a:spcAft>
              <a:buClr>
                <a:schemeClr val="dk1"/>
              </a:buClr>
              <a:buSzPts val="800"/>
              <a:buNone/>
              <a:defRPr sz="800"/>
            </a:lvl5pPr>
            <a:lvl6pPr indent="-228600" lvl="5" marL="2743200" rtl="0" algn="l">
              <a:lnSpc>
                <a:spcPct val="90000"/>
              </a:lnSpc>
              <a:spcBef>
                <a:spcPts val="400"/>
              </a:spcBef>
              <a:spcAft>
                <a:spcPts val="0"/>
              </a:spcAft>
              <a:buClr>
                <a:schemeClr val="dk1"/>
              </a:buClr>
              <a:buSzPts val="800"/>
              <a:buNone/>
              <a:defRPr sz="800"/>
            </a:lvl6pPr>
            <a:lvl7pPr indent="-228600" lvl="6" marL="3200400" rtl="0" algn="l">
              <a:lnSpc>
                <a:spcPct val="90000"/>
              </a:lnSpc>
              <a:spcBef>
                <a:spcPts val="400"/>
              </a:spcBef>
              <a:spcAft>
                <a:spcPts val="0"/>
              </a:spcAft>
              <a:buClr>
                <a:schemeClr val="dk1"/>
              </a:buClr>
              <a:buSzPts val="800"/>
              <a:buNone/>
              <a:defRPr sz="800"/>
            </a:lvl7pPr>
            <a:lvl8pPr indent="-228600" lvl="7" marL="3657600" rtl="0" algn="l">
              <a:lnSpc>
                <a:spcPct val="90000"/>
              </a:lnSpc>
              <a:spcBef>
                <a:spcPts val="400"/>
              </a:spcBef>
              <a:spcAft>
                <a:spcPts val="0"/>
              </a:spcAft>
              <a:buClr>
                <a:schemeClr val="dk1"/>
              </a:buClr>
              <a:buSzPts val="800"/>
              <a:buNone/>
              <a:defRPr sz="800"/>
            </a:lvl8pPr>
            <a:lvl9pPr indent="-228600" lvl="8" marL="4114800" rtl="0" algn="l">
              <a:lnSpc>
                <a:spcPct val="90000"/>
              </a:lnSpc>
              <a:spcBef>
                <a:spcPts val="400"/>
              </a:spcBef>
              <a:spcAft>
                <a:spcPts val="0"/>
              </a:spcAft>
              <a:buClr>
                <a:schemeClr val="dk1"/>
              </a:buClr>
              <a:buSzPts val="800"/>
              <a:buNone/>
              <a:defRPr sz="800"/>
            </a:lvl9pPr>
          </a:lstStyle>
          <a:p/>
        </p:txBody>
      </p:sp>
      <p:sp>
        <p:nvSpPr>
          <p:cNvPr id="107" name="Google Shape;107;p2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08" name="Google Shape;108;p2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09" name="Google Shape;109;p2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110" name="Shape 110"/>
        <p:cNvGrpSpPr/>
        <p:nvPr/>
      </p:nvGrpSpPr>
      <p:grpSpPr>
        <a:xfrm>
          <a:off x="0" y="0"/>
          <a:ext cx="0" cy="0"/>
          <a:chOff x="0" y="0"/>
          <a:chExt cx="0" cy="0"/>
        </a:xfrm>
      </p:grpSpPr>
      <p:sp>
        <p:nvSpPr>
          <p:cNvPr id="111" name="Google Shape;111;p24"/>
          <p:cNvSpPr txBox="1"/>
          <p:nvPr>
            <p:ph type="title"/>
          </p:nvPr>
        </p:nvSpPr>
        <p:spPr>
          <a:xfrm>
            <a:off x="628650" y="253869"/>
            <a:ext cx="7886700" cy="9942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112" name="Google Shape;112;p24"/>
          <p:cNvSpPr txBox="1"/>
          <p:nvPr>
            <p:ph idx="1" type="body"/>
          </p:nvPr>
        </p:nvSpPr>
        <p:spPr>
          <a:xfrm rot="5400000">
            <a:off x="2940300" y="-942431"/>
            <a:ext cx="3263400" cy="78867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13" name="Google Shape;113;p24"/>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14" name="Google Shape;114;p24"/>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15" name="Google Shape;115;p24"/>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116" name="Shape 116"/>
        <p:cNvGrpSpPr/>
        <p:nvPr/>
      </p:nvGrpSpPr>
      <p:grpSpPr>
        <a:xfrm>
          <a:off x="0" y="0"/>
          <a:ext cx="0" cy="0"/>
          <a:chOff x="0" y="0"/>
          <a:chExt cx="0" cy="0"/>
        </a:xfrm>
      </p:grpSpPr>
      <p:sp>
        <p:nvSpPr>
          <p:cNvPr id="117" name="Google Shape;117;p25"/>
          <p:cNvSpPr txBox="1"/>
          <p:nvPr>
            <p:ph type="title"/>
          </p:nvPr>
        </p:nvSpPr>
        <p:spPr>
          <a:xfrm rot="5400000">
            <a:off x="5350050" y="1467544"/>
            <a:ext cx="4359000" cy="1971600"/>
          </a:xfrm>
          <a:prstGeom prst="rect">
            <a:avLst/>
          </a:prstGeom>
          <a:noFill/>
          <a:ln>
            <a:noFill/>
          </a:ln>
        </p:spPr>
        <p:txBody>
          <a:bodyPr anchorCtr="0" anchor="t" bIns="34275" lIns="68575" spcFirstLastPara="1" rIns="68575" wrap="square" tIns="34275">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118" name="Google Shape;118;p25"/>
          <p:cNvSpPr txBox="1"/>
          <p:nvPr>
            <p:ph idx="1" type="body"/>
          </p:nvPr>
        </p:nvSpPr>
        <p:spPr>
          <a:xfrm rot="5400000">
            <a:off x="1349475" y="-447056"/>
            <a:ext cx="4359000" cy="58008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dk1"/>
              </a:buClr>
              <a:buSzPts val="14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400"/>
              </a:spcBef>
              <a:spcAft>
                <a:spcPts val="0"/>
              </a:spcAft>
              <a:buClr>
                <a:schemeClr val="dk1"/>
              </a:buClr>
              <a:buSzPts val="1400"/>
              <a:buChar char="•"/>
              <a:defRPr/>
            </a:lvl3pPr>
            <a:lvl4pPr indent="-317500" lvl="3" marL="1828800" rtl="0" algn="l">
              <a:lnSpc>
                <a:spcPct val="90000"/>
              </a:lnSpc>
              <a:spcBef>
                <a:spcPts val="400"/>
              </a:spcBef>
              <a:spcAft>
                <a:spcPts val="0"/>
              </a:spcAft>
              <a:buClr>
                <a:schemeClr val="dk1"/>
              </a:buClr>
              <a:buSzPts val="1400"/>
              <a:buChar char="•"/>
              <a:defRPr/>
            </a:lvl4pPr>
            <a:lvl5pPr indent="-317500" lvl="4" marL="2286000" rtl="0" algn="l">
              <a:lnSpc>
                <a:spcPct val="90000"/>
              </a:lnSpc>
              <a:spcBef>
                <a:spcPts val="4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119" name="Google Shape;119;p25"/>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20" name="Google Shape;120;p25"/>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21" name="Google Shape;121;p25"/>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theme" Target="../theme/theme2.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52" name="Google Shape;52;p1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9pPr>
          </a:lstStyle>
          <a:p/>
        </p:txBody>
      </p:sp>
      <p:sp>
        <p:nvSpPr>
          <p:cNvPr id="53" name="Google Shape;53;p1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marR="0" rtl="0" algn="ctr">
              <a:lnSpc>
                <a:spcPct val="100000"/>
              </a:lnSpc>
              <a:spcBef>
                <a:spcPts val="0"/>
              </a:spcBef>
              <a:spcAft>
                <a:spcPts val="0"/>
              </a:spcAft>
              <a:buClr>
                <a:srgbClr val="000000"/>
              </a:buClr>
              <a:buSzPts val="1100"/>
              <a:buFont typeface="Arial"/>
              <a:buNone/>
              <a:defRPr b="0" i="0" sz="9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9pPr>
          </a:lstStyle>
          <a:p/>
        </p:txBody>
      </p:sp>
      <p:sp>
        <p:nvSpPr>
          <p:cNvPr id="54" name="Google Shape;54;p1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pic>
        <p:nvPicPr>
          <p:cNvPr id="126" name="Google Shape;126;p26"/>
          <p:cNvPicPr preferRelativeResize="0"/>
          <p:nvPr/>
        </p:nvPicPr>
        <p:blipFill>
          <a:blip r:embed="rId3">
            <a:alphaModFix/>
          </a:blip>
          <a:stretch>
            <a:fillRect/>
          </a:stretch>
        </p:blipFill>
        <p:spPr>
          <a:xfrm>
            <a:off x="0" y="0"/>
            <a:ext cx="9144003" cy="5143501"/>
          </a:xfrm>
          <a:prstGeom prst="rect">
            <a:avLst/>
          </a:prstGeom>
          <a:noFill/>
          <a:ln>
            <a:noFill/>
          </a:ln>
        </p:spPr>
      </p:pic>
      <p:sp>
        <p:nvSpPr>
          <p:cNvPr id="127" name="Google Shape;127;p26"/>
          <p:cNvSpPr txBox="1"/>
          <p:nvPr/>
        </p:nvSpPr>
        <p:spPr>
          <a:xfrm>
            <a:off x="483935" y="2297504"/>
            <a:ext cx="8175900" cy="646500"/>
          </a:xfrm>
          <a:prstGeom prst="rect">
            <a:avLst/>
          </a:prstGeom>
          <a:noFill/>
          <a:ln>
            <a:noFill/>
          </a:ln>
        </p:spPr>
        <p:txBody>
          <a:bodyPr anchorCtr="0" anchor="t" bIns="68575" lIns="68575" spcFirstLastPara="1" rIns="68575" wrap="square" tIns="68575">
            <a:spAutoFit/>
          </a:bodyPr>
          <a:lstStyle/>
          <a:p>
            <a:pPr indent="0" lvl="0" marL="0" marR="0" rtl="0" algn="ctr">
              <a:lnSpc>
                <a:spcPct val="100000"/>
              </a:lnSpc>
              <a:spcBef>
                <a:spcPts val="0"/>
              </a:spcBef>
              <a:spcAft>
                <a:spcPts val="0"/>
              </a:spcAft>
              <a:buClr>
                <a:srgbClr val="000000"/>
              </a:buClr>
              <a:buSzPts val="3300"/>
              <a:buFont typeface="Arial"/>
              <a:buNone/>
            </a:pPr>
            <a:r>
              <a:rPr b="1" lang="es" sz="3300">
                <a:solidFill>
                  <a:schemeClr val="lt1"/>
                </a:solidFill>
                <a:latin typeface="Calibri"/>
                <a:ea typeface="Calibri"/>
                <a:cs typeface="Calibri"/>
                <a:sym typeface="Calibri"/>
              </a:rPr>
              <a:t>Gestionando las reservas de un restaurante </a:t>
            </a:r>
            <a:endParaRPr b="1" i="0" sz="3300" u="none" cap="none" strike="noStrike">
              <a:solidFill>
                <a:schemeClr val="lt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35"/>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Actividad 2</a:t>
            </a:r>
            <a:endParaRPr b="1" i="0" sz="2700" u="none" cap="none" strike="noStrike">
              <a:solidFill>
                <a:srgbClr val="423B71"/>
              </a:solidFill>
              <a:latin typeface="Calibri"/>
              <a:ea typeface="Calibri"/>
              <a:cs typeface="Calibri"/>
              <a:sym typeface="Calibri"/>
            </a:endParaRPr>
          </a:p>
        </p:txBody>
      </p:sp>
      <p:sp>
        <p:nvSpPr>
          <p:cNvPr id="183" name="Google Shape;183;p35"/>
          <p:cNvSpPr/>
          <p:nvPr/>
        </p:nvSpPr>
        <p:spPr>
          <a:xfrm>
            <a:off x="622304" y="1308104"/>
            <a:ext cx="7850700" cy="2523000"/>
          </a:xfrm>
          <a:prstGeom prst="rect">
            <a:avLst/>
          </a:prstGeom>
          <a:solidFill>
            <a:srgbClr val="F3F3F3"/>
          </a:solidFill>
          <a:ln>
            <a:noFill/>
          </a:ln>
        </p:spPr>
        <p:txBody>
          <a:bodyPr anchorCtr="0" anchor="ctr" bIns="68575" lIns="68575" spcFirstLastPara="1" rIns="68575" wrap="square" tIns="68575">
            <a:noAutofit/>
          </a:bodyPr>
          <a:lstStyle/>
          <a:p>
            <a:pPr indent="0" lvl="0" marL="0" marR="0" rtl="0" algn="just">
              <a:lnSpc>
                <a:spcPct val="100000"/>
              </a:lnSpc>
              <a:spcBef>
                <a:spcPts val="0"/>
              </a:spcBef>
              <a:spcAft>
                <a:spcPts val="0"/>
              </a:spcAft>
              <a:buNone/>
            </a:pPr>
            <a:r>
              <a:rPr b="1" lang="es" sz="1800">
                <a:solidFill>
                  <a:schemeClr val="dk1"/>
                </a:solidFill>
                <a:latin typeface="Calibri"/>
                <a:ea typeface="Calibri"/>
                <a:cs typeface="Calibri"/>
                <a:sym typeface="Calibri"/>
              </a:rPr>
              <a:t>1. ¿Se cumplen los supuestos del modelo binomial en la situación planteada?</a:t>
            </a:r>
            <a:endParaRPr b="1"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None/>
            </a:pPr>
            <a:r>
              <a:t/>
            </a:r>
            <a:endParaRPr b="1" sz="1800">
              <a:solidFill>
                <a:schemeClr val="dk1"/>
              </a:solidFill>
              <a:latin typeface="Calibri"/>
              <a:ea typeface="Calibri"/>
              <a:cs typeface="Calibri"/>
              <a:sym typeface="Calibri"/>
            </a:endParaRPr>
          </a:p>
          <a:p>
            <a:pPr indent="0" lvl="0" marL="457200" marR="0" rtl="0" algn="just">
              <a:lnSpc>
                <a:spcPct val="100000"/>
              </a:lnSpc>
              <a:spcBef>
                <a:spcPts val="0"/>
              </a:spcBef>
              <a:spcAft>
                <a:spcPts val="0"/>
              </a:spcAft>
              <a:buNone/>
            </a:pPr>
            <a:r>
              <a:t/>
            </a:r>
            <a:endParaRPr sz="1800">
              <a:solidFill>
                <a:schemeClr val="dk1"/>
              </a:solidFill>
              <a:latin typeface="Calibri"/>
              <a:ea typeface="Calibri"/>
              <a:cs typeface="Calibri"/>
              <a:sym typeface="Calibri"/>
            </a:endParaRPr>
          </a:p>
          <a:p>
            <a:pPr indent="0" lvl="0" marL="457200" marR="0" rtl="0" algn="just">
              <a:lnSpc>
                <a:spcPct val="100000"/>
              </a:lnSpc>
              <a:spcBef>
                <a:spcPts val="0"/>
              </a:spcBef>
              <a:spcAft>
                <a:spcPts val="0"/>
              </a:spcAft>
              <a:buNone/>
            </a:pPr>
            <a:r>
              <a:t/>
            </a:r>
            <a:endParaRPr sz="1800">
              <a:solidFill>
                <a:schemeClr val="dk1"/>
              </a:solidFill>
              <a:latin typeface="Calibri"/>
              <a:ea typeface="Calibri"/>
              <a:cs typeface="Calibri"/>
              <a:sym typeface="Calibri"/>
            </a:endParaRPr>
          </a:p>
          <a:p>
            <a:pPr indent="0" lvl="0" marL="457200" marR="0" rtl="0" algn="just">
              <a:lnSpc>
                <a:spcPct val="100000"/>
              </a:lnSpc>
              <a:spcBef>
                <a:spcPts val="0"/>
              </a:spcBef>
              <a:spcAft>
                <a:spcPts val="0"/>
              </a:spcAft>
              <a:buNone/>
            </a:pPr>
            <a:r>
              <a:t/>
            </a:r>
            <a:endParaRPr sz="1800">
              <a:solidFill>
                <a:schemeClr val="dk1"/>
              </a:solidFill>
              <a:latin typeface="Calibri"/>
              <a:ea typeface="Calibri"/>
              <a:cs typeface="Calibri"/>
              <a:sym typeface="Calibri"/>
            </a:endParaRPr>
          </a:p>
          <a:p>
            <a:pPr indent="0" lvl="0" marL="457200" marR="0" rtl="0" algn="just">
              <a:lnSpc>
                <a:spcPct val="100000"/>
              </a:lnSpc>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36"/>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Actividad 2</a:t>
            </a:r>
            <a:endParaRPr b="1" i="0" sz="2700" u="none" cap="none" strike="noStrike">
              <a:solidFill>
                <a:srgbClr val="423B71"/>
              </a:solidFill>
              <a:latin typeface="Calibri"/>
              <a:ea typeface="Calibri"/>
              <a:cs typeface="Calibri"/>
              <a:sym typeface="Calibri"/>
            </a:endParaRPr>
          </a:p>
        </p:txBody>
      </p:sp>
      <p:sp>
        <p:nvSpPr>
          <p:cNvPr id="189" name="Google Shape;189;p36"/>
          <p:cNvSpPr/>
          <p:nvPr/>
        </p:nvSpPr>
        <p:spPr>
          <a:xfrm>
            <a:off x="622304" y="1308104"/>
            <a:ext cx="7850700" cy="2523000"/>
          </a:xfrm>
          <a:prstGeom prst="rect">
            <a:avLst/>
          </a:prstGeom>
          <a:solidFill>
            <a:srgbClr val="F3F3F3"/>
          </a:solidFill>
          <a:ln>
            <a:noFill/>
          </a:ln>
        </p:spPr>
        <p:txBody>
          <a:bodyPr anchorCtr="0" anchor="ctr" bIns="68575" lIns="68575" spcFirstLastPara="1" rIns="68575" wrap="square" tIns="68575">
            <a:noAutofit/>
          </a:bodyPr>
          <a:lstStyle/>
          <a:p>
            <a:pPr indent="0" lvl="0" marL="0" marR="0" rtl="0" algn="just">
              <a:lnSpc>
                <a:spcPct val="100000"/>
              </a:lnSpc>
              <a:spcBef>
                <a:spcPts val="0"/>
              </a:spcBef>
              <a:spcAft>
                <a:spcPts val="0"/>
              </a:spcAft>
              <a:buNone/>
            </a:pPr>
            <a:r>
              <a:rPr b="1" lang="es" sz="1800">
                <a:solidFill>
                  <a:schemeClr val="dk1"/>
                </a:solidFill>
                <a:latin typeface="Calibri"/>
                <a:ea typeface="Calibri"/>
                <a:cs typeface="Calibri"/>
                <a:sym typeface="Calibri"/>
              </a:rPr>
              <a:t>1. ¿Se cumplen los supuestos del modelo binomial en la situación planteada?</a:t>
            </a:r>
            <a:endParaRPr b="1"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None/>
            </a:pPr>
            <a:r>
              <a:t/>
            </a:r>
            <a:endParaRPr b="1" sz="1800">
              <a:solidFill>
                <a:schemeClr val="dk1"/>
              </a:solidFill>
              <a:latin typeface="Calibri"/>
              <a:ea typeface="Calibri"/>
              <a:cs typeface="Calibri"/>
              <a:sym typeface="Calibri"/>
            </a:endParaRPr>
          </a:p>
          <a:p>
            <a:pPr indent="-342900" lvl="0" marL="457200" marR="0" rtl="0" algn="just">
              <a:lnSpc>
                <a:spcPct val="100000"/>
              </a:lnSpc>
              <a:spcBef>
                <a:spcPts val="0"/>
              </a:spcBef>
              <a:spcAft>
                <a:spcPts val="0"/>
              </a:spcAft>
              <a:buClr>
                <a:schemeClr val="dk1"/>
              </a:buClr>
              <a:buSzPts val="1800"/>
              <a:buFont typeface="Calibri"/>
              <a:buChar char="●"/>
            </a:pPr>
            <a:r>
              <a:rPr lang="es" sz="1800">
                <a:solidFill>
                  <a:schemeClr val="dk1"/>
                </a:solidFill>
                <a:latin typeface="Calibri"/>
                <a:ea typeface="Calibri"/>
                <a:cs typeface="Calibri"/>
                <a:sym typeface="Calibri"/>
              </a:rPr>
              <a:t>El experimento se puede repetir tantas veces como se quiera.</a:t>
            </a:r>
            <a:endParaRPr sz="1800">
              <a:solidFill>
                <a:schemeClr val="dk1"/>
              </a:solidFill>
              <a:latin typeface="Calibri"/>
              <a:ea typeface="Calibri"/>
              <a:cs typeface="Calibri"/>
              <a:sym typeface="Calibri"/>
            </a:endParaRPr>
          </a:p>
          <a:p>
            <a:pPr indent="-342900" lvl="0" marL="457200" marR="0" rtl="0" algn="just">
              <a:lnSpc>
                <a:spcPct val="100000"/>
              </a:lnSpc>
              <a:spcBef>
                <a:spcPts val="0"/>
              </a:spcBef>
              <a:spcAft>
                <a:spcPts val="0"/>
              </a:spcAft>
              <a:buClr>
                <a:schemeClr val="dk1"/>
              </a:buClr>
              <a:buSzPts val="1800"/>
              <a:buFont typeface="Calibri"/>
              <a:buChar char="●"/>
            </a:pPr>
            <a:r>
              <a:rPr lang="es" sz="1800">
                <a:solidFill>
                  <a:schemeClr val="dk1"/>
                </a:solidFill>
                <a:latin typeface="Calibri"/>
                <a:ea typeface="Calibri"/>
                <a:cs typeface="Calibri"/>
                <a:sym typeface="Calibri"/>
              </a:rPr>
              <a:t>Cada repetición del experimento es independiente de las anteriores.</a:t>
            </a:r>
            <a:endParaRPr sz="1800">
              <a:solidFill>
                <a:schemeClr val="dk1"/>
              </a:solidFill>
              <a:latin typeface="Calibri"/>
              <a:ea typeface="Calibri"/>
              <a:cs typeface="Calibri"/>
              <a:sym typeface="Calibri"/>
            </a:endParaRPr>
          </a:p>
          <a:p>
            <a:pPr indent="-342900" lvl="0" marL="457200" marR="0" rtl="0" algn="just">
              <a:lnSpc>
                <a:spcPct val="100000"/>
              </a:lnSpc>
              <a:spcBef>
                <a:spcPts val="0"/>
              </a:spcBef>
              <a:spcAft>
                <a:spcPts val="0"/>
              </a:spcAft>
              <a:buClr>
                <a:schemeClr val="dk1"/>
              </a:buClr>
              <a:buSzPts val="1800"/>
              <a:buFont typeface="Calibri"/>
              <a:buChar char="●"/>
            </a:pPr>
            <a:r>
              <a:rPr lang="es" sz="1800">
                <a:solidFill>
                  <a:schemeClr val="dk1"/>
                </a:solidFill>
                <a:latin typeface="Calibri"/>
                <a:ea typeface="Calibri"/>
                <a:cs typeface="Calibri"/>
                <a:sym typeface="Calibri"/>
              </a:rPr>
              <a:t>La probabilidad de éxito (</a:t>
            </a:r>
            <a:r>
              <a:rPr i="1" lang="es" sz="1800">
                <a:solidFill>
                  <a:schemeClr val="dk1"/>
                </a:solidFill>
                <a:latin typeface="Calibri"/>
                <a:ea typeface="Calibri"/>
                <a:cs typeface="Calibri"/>
                <a:sym typeface="Calibri"/>
              </a:rPr>
              <a:t>p</a:t>
            </a:r>
            <a:r>
              <a:rPr lang="es" sz="1800">
                <a:solidFill>
                  <a:schemeClr val="dk1"/>
                </a:solidFill>
                <a:latin typeface="Calibri"/>
                <a:ea typeface="Calibri"/>
                <a:cs typeface="Calibri"/>
                <a:sym typeface="Calibri"/>
              </a:rPr>
              <a:t>) y de fracaso (</a:t>
            </a:r>
            <a:r>
              <a:rPr i="1" lang="es" sz="1800">
                <a:solidFill>
                  <a:schemeClr val="dk1"/>
                </a:solidFill>
                <a:latin typeface="Calibri"/>
                <a:ea typeface="Calibri"/>
                <a:cs typeface="Calibri"/>
                <a:sym typeface="Calibri"/>
              </a:rPr>
              <a:t>q</a:t>
            </a:r>
            <a:r>
              <a:rPr lang="es" sz="1800">
                <a:solidFill>
                  <a:schemeClr val="dk1"/>
                </a:solidFill>
                <a:latin typeface="Calibri"/>
                <a:ea typeface="Calibri"/>
                <a:cs typeface="Calibri"/>
                <a:sym typeface="Calibri"/>
              </a:rPr>
              <a:t>) es la misma para cada repetición del experimento.</a:t>
            </a:r>
            <a:endParaRPr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37"/>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Actividad 2</a:t>
            </a:r>
            <a:endParaRPr b="1" i="0" sz="2700" u="none" cap="none" strike="noStrike">
              <a:solidFill>
                <a:srgbClr val="423B71"/>
              </a:solidFill>
              <a:latin typeface="Calibri"/>
              <a:ea typeface="Calibri"/>
              <a:cs typeface="Calibri"/>
              <a:sym typeface="Calibri"/>
            </a:endParaRPr>
          </a:p>
        </p:txBody>
      </p:sp>
      <p:sp>
        <p:nvSpPr>
          <p:cNvPr id="195" name="Google Shape;195;p37"/>
          <p:cNvSpPr/>
          <p:nvPr/>
        </p:nvSpPr>
        <p:spPr>
          <a:xfrm>
            <a:off x="622304" y="1308104"/>
            <a:ext cx="7850700" cy="2523000"/>
          </a:xfrm>
          <a:prstGeom prst="rect">
            <a:avLst/>
          </a:prstGeom>
          <a:solidFill>
            <a:srgbClr val="F3F3F3"/>
          </a:solidFill>
          <a:ln>
            <a:noFill/>
          </a:ln>
        </p:spPr>
        <p:txBody>
          <a:bodyPr anchorCtr="0" anchor="ctr" bIns="68575" lIns="68575" spcFirstLastPara="1" rIns="68575" wrap="square" tIns="68575">
            <a:noAutofit/>
          </a:bodyPr>
          <a:lstStyle/>
          <a:p>
            <a:pPr indent="0" lvl="0" marL="0" marR="0" rtl="0" algn="just">
              <a:lnSpc>
                <a:spcPct val="100000"/>
              </a:lnSpc>
              <a:spcBef>
                <a:spcPts val="0"/>
              </a:spcBef>
              <a:spcAft>
                <a:spcPts val="0"/>
              </a:spcAft>
              <a:buNone/>
            </a:pPr>
            <a:r>
              <a:rPr b="1" lang="es" sz="1800">
                <a:solidFill>
                  <a:schemeClr val="dk1"/>
                </a:solidFill>
                <a:latin typeface="Calibri"/>
                <a:ea typeface="Calibri"/>
                <a:cs typeface="Calibri"/>
                <a:sym typeface="Calibri"/>
              </a:rPr>
              <a:t>1. ¿Se cumplen los supuestos del modelo binomial en la situación planteada?</a:t>
            </a:r>
            <a:endParaRPr b="1"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None/>
            </a:pPr>
            <a:r>
              <a:t/>
            </a:r>
            <a:endParaRPr b="1"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None/>
            </a:pPr>
            <a:r>
              <a:rPr lang="es" sz="1800">
                <a:solidFill>
                  <a:schemeClr val="dk1"/>
                </a:solidFill>
                <a:latin typeface="Calibri"/>
                <a:ea typeface="Calibri"/>
                <a:cs typeface="Calibri"/>
                <a:sym typeface="Calibri"/>
              </a:rPr>
              <a:t>En la situación planteada podemos asociar a cada cliente con reserva, un experimento de tipo Bernoulli, siendo los resultados posibles:</a:t>
            </a:r>
            <a:endParaRPr sz="1800">
              <a:solidFill>
                <a:schemeClr val="dk1"/>
              </a:solidFill>
              <a:latin typeface="Calibri"/>
              <a:ea typeface="Calibri"/>
              <a:cs typeface="Calibri"/>
              <a:sym typeface="Calibri"/>
            </a:endParaRPr>
          </a:p>
          <a:p>
            <a:pPr indent="-342900" lvl="0" marL="457200" marR="0" rtl="0" algn="just">
              <a:lnSpc>
                <a:spcPct val="100000"/>
              </a:lnSpc>
              <a:spcBef>
                <a:spcPts val="0"/>
              </a:spcBef>
              <a:spcAft>
                <a:spcPts val="0"/>
              </a:spcAft>
              <a:buClr>
                <a:schemeClr val="dk1"/>
              </a:buClr>
              <a:buSzPts val="1800"/>
              <a:buFont typeface="Calibri"/>
              <a:buChar char="●"/>
            </a:pPr>
            <a:r>
              <a:rPr lang="es" sz="1800">
                <a:solidFill>
                  <a:schemeClr val="dk1"/>
                </a:solidFill>
                <a:latin typeface="Calibri"/>
                <a:ea typeface="Calibri"/>
                <a:cs typeface="Calibri"/>
                <a:sym typeface="Calibri"/>
              </a:rPr>
              <a:t>que el cliente llegue al restaurante (éxito), con probabilidad </a:t>
            </a:r>
            <a:r>
              <a:rPr i="1" lang="es" sz="1800">
                <a:solidFill>
                  <a:schemeClr val="dk1"/>
                </a:solidFill>
                <a:latin typeface="Calibri"/>
                <a:ea typeface="Calibri"/>
                <a:cs typeface="Calibri"/>
                <a:sym typeface="Calibri"/>
              </a:rPr>
              <a:t>p</a:t>
            </a:r>
            <a:r>
              <a:rPr lang="es"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a:p>
            <a:pPr indent="-342900" lvl="0" marL="457200" marR="0" rtl="0" algn="just">
              <a:lnSpc>
                <a:spcPct val="100000"/>
              </a:lnSpc>
              <a:spcBef>
                <a:spcPts val="0"/>
              </a:spcBef>
              <a:spcAft>
                <a:spcPts val="0"/>
              </a:spcAft>
              <a:buClr>
                <a:schemeClr val="dk1"/>
              </a:buClr>
              <a:buSzPts val="1800"/>
              <a:buFont typeface="Calibri"/>
              <a:buChar char="●"/>
            </a:pPr>
            <a:r>
              <a:rPr lang="es" sz="1800">
                <a:solidFill>
                  <a:schemeClr val="dk1"/>
                </a:solidFill>
                <a:latin typeface="Calibri"/>
                <a:ea typeface="Calibri"/>
                <a:cs typeface="Calibri"/>
                <a:sym typeface="Calibri"/>
              </a:rPr>
              <a:t>que el cliente no se presente en el restaurante (fracaso), con probabilidad        </a:t>
            </a:r>
            <a:r>
              <a:rPr i="1" lang="es" sz="1800">
                <a:solidFill>
                  <a:schemeClr val="dk1"/>
                </a:solidFill>
                <a:latin typeface="Calibri"/>
                <a:ea typeface="Calibri"/>
                <a:cs typeface="Calibri"/>
                <a:sym typeface="Calibri"/>
              </a:rPr>
              <a:t>q</a:t>
            </a:r>
            <a:r>
              <a:rPr lang="es" sz="1800">
                <a:solidFill>
                  <a:schemeClr val="dk1"/>
                </a:solidFill>
                <a:latin typeface="Calibri"/>
                <a:ea typeface="Calibri"/>
                <a:cs typeface="Calibri"/>
                <a:sym typeface="Calibri"/>
              </a:rPr>
              <a:t> = 1 - </a:t>
            </a:r>
            <a:r>
              <a:rPr i="1" lang="es" sz="1800">
                <a:solidFill>
                  <a:schemeClr val="dk1"/>
                </a:solidFill>
                <a:latin typeface="Calibri"/>
                <a:ea typeface="Calibri"/>
                <a:cs typeface="Calibri"/>
                <a:sym typeface="Calibri"/>
              </a:rPr>
              <a:t>p</a:t>
            </a:r>
            <a:r>
              <a:rPr lang="es"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8"/>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Conclusiones… ¿qué pasos hemos dado?</a:t>
            </a:r>
            <a:endParaRPr b="1" i="0" sz="2700" u="none" cap="none" strike="noStrike">
              <a:solidFill>
                <a:srgbClr val="423B71"/>
              </a:solidFill>
              <a:latin typeface="Calibri"/>
              <a:ea typeface="Calibri"/>
              <a:cs typeface="Calibri"/>
              <a:sym typeface="Calibri"/>
            </a:endParaRPr>
          </a:p>
        </p:txBody>
      </p:sp>
      <p:sp>
        <p:nvSpPr>
          <p:cNvPr id="201" name="Google Shape;201;p38"/>
          <p:cNvSpPr/>
          <p:nvPr/>
        </p:nvSpPr>
        <p:spPr>
          <a:xfrm>
            <a:off x="622300" y="1308100"/>
            <a:ext cx="7538700" cy="2532300"/>
          </a:xfrm>
          <a:prstGeom prst="rect">
            <a:avLst/>
          </a:prstGeom>
          <a:solidFill>
            <a:srgbClr val="F3F3F3"/>
          </a:solidFill>
          <a:ln>
            <a:noFill/>
          </a:ln>
        </p:spPr>
        <p:txBody>
          <a:bodyPr anchorCtr="0" anchor="ctr" bIns="68575" lIns="68575" spcFirstLastPara="1" rIns="68575" wrap="square" tIns="68575">
            <a:noAutofit/>
          </a:bodyPr>
          <a:lstStyle/>
          <a:p>
            <a:pPr indent="-342900" lvl="0" marL="457200" marR="0" rtl="0" algn="just">
              <a:lnSpc>
                <a:spcPct val="100000"/>
              </a:lnSpc>
              <a:spcBef>
                <a:spcPts val="0"/>
              </a:spcBef>
              <a:spcAft>
                <a:spcPts val="0"/>
              </a:spcAft>
              <a:buClr>
                <a:schemeClr val="dk1"/>
              </a:buClr>
              <a:buSzPts val="1800"/>
              <a:buFont typeface="Calibri"/>
              <a:buAutoNum type="arabicPeriod"/>
            </a:pPr>
            <a:r>
              <a:rPr lang="es" sz="1800">
                <a:solidFill>
                  <a:schemeClr val="dk1"/>
                </a:solidFill>
                <a:latin typeface="Calibri"/>
                <a:ea typeface="Calibri"/>
                <a:cs typeface="Calibri"/>
                <a:sym typeface="Calibri"/>
              </a:rPr>
              <a:t>Entender la situación con el fin de definir claramente cuál es el problema que hay que resolver. </a:t>
            </a:r>
            <a:endParaRPr sz="1800">
              <a:solidFill>
                <a:schemeClr val="dk1"/>
              </a:solidFill>
              <a:latin typeface="Calibri"/>
              <a:ea typeface="Calibri"/>
              <a:cs typeface="Calibri"/>
              <a:sym typeface="Calibri"/>
            </a:endParaRPr>
          </a:p>
          <a:p>
            <a:pPr indent="0" lvl="0" marL="457200" marR="0" rtl="0" algn="just">
              <a:lnSpc>
                <a:spcPct val="100000"/>
              </a:lnSpc>
              <a:spcBef>
                <a:spcPts val="0"/>
              </a:spcBef>
              <a:spcAft>
                <a:spcPts val="0"/>
              </a:spcAft>
              <a:buNone/>
            </a:pPr>
            <a:r>
              <a:t/>
            </a:r>
            <a:endParaRPr sz="1800">
              <a:solidFill>
                <a:schemeClr val="dk1"/>
              </a:solidFill>
              <a:latin typeface="Calibri"/>
              <a:ea typeface="Calibri"/>
              <a:cs typeface="Calibri"/>
              <a:sym typeface="Calibri"/>
            </a:endParaRPr>
          </a:p>
          <a:p>
            <a:pPr indent="-342900" lvl="0" marL="457200" marR="0" rtl="0" algn="just">
              <a:lnSpc>
                <a:spcPct val="100000"/>
              </a:lnSpc>
              <a:spcBef>
                <a:spcPts val="0"/>
              </a:spcBef>
              <a:spcAft>
                <a:spcPts val="0"/>
              </a:spcAft>
              <a:buClr>
                <a:schemeClr val="dk1"/>
              </a:buClr>
              <a:buSzPts val="1800"/>
              <a:buFont typeface="Calibri"/>
              <a:buAutoNum type="arabicPeriod"/>
            </a:pPr>
            <a:r>
              <a:rPr lang="es" sz="1800">
                <a:solidFill>
                  <a:schemeClr val="dk1"/>
                </a:solidFill>
                <a:latin typeface="Calibri"/>
                <a:ea typeface="Calibri"/>
                <a:cs typeface="Calibri"/>
                <a:sym typeface="Calibri"/>
              </a:rPr>
              <a:t>Darse cuenta que por el carácter aleatorio del fenómeno este debe abordarse con enfoque probabilístico.</a:t>
            </a:r>
            <a:endParaRPr sz="1800">
              <a:solidFill>
                <a:schemeClr val="dk1"/>
              </a:solidFill>
              <a:latin typeface="Calibri"/>
              <a:ea typeface="Calibri"/>
              <a:cs typeface="Calibri"/>
              <a:sym typeface="Calibri"/>
            </a:endParaRPr>
          </a:p>
          <a:p>
            <a:pPr indent="0" lvl="0" marL="457200" marR="0" rtl="0" algn="just">
              <a:lnSpc>
                <a:spcPct val="100000"/>
              </a:lnSpc>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9"/>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Conclusiones… ¿qué pasos hemos dado?</a:t>
            </a:r>
            <a:endParaRPr b="1" i="0" sz="2700" u="none" cap="none" strike="noStrike">
              <a:solidFill>
                <a:srgbClr val="423B71"/>
              </a:solidFill>
              <a:latin typeface="Calibri"/>
              <a:ea typeface="Calibri"/>
              <a:cs typeface="Calibri"/>
              <a:sym typeface="Calibri"/>
            </a:endParaRPr>
          </a:p>
        </p:txBody>
      </p:sp>
      <p:sp>
        <p:nvSpPr>
          <p:cNvPr id="207" name="Google Shape;207;p39"/>
          <p:cNvSpPr/>
          <p:nvPr/>
        </p:nvSpPr>
        <p:spPr>
          <a:xfrm>
            <a:off x="622300" y="1308100"/>
            <a:ext cx="7538700" cy="2532300"/>
          </a:xfrm>
          <a:prstGeom prst="rect">
            <a:avLst/>
          </a:prstGeom>
          <a:solidFill>
            <a:srgbClr val="F3F3F3"/>
          </a:solidFill>
          <a:ln>
            <a:noFill/>
          </a:ln>
        </p:spPr>
        <p:txBody>
          <a:bodyPr anchorCtr="0" anchor="ctr" bIns="68575" lIns="68575" spcFirstLastPara="1" rIns="68575" wrap="square" tIns="68575">
            <a:noAutofit/>
          </a:bodyPr>
          <a:lstStyle/>
          <a:p>
            <a:pPr indent="-342900" lvl="0" marL="457200" marR="0" rtl="0" algn="just">
              <a:lnSpc>
                <a:spcPct val="100000"/>
              </a:lnSpc>
              <a:spcBef>
                <a:spcPts val="0"/>
              </a:spcBef>
              <a:spcAft>
                <a:spcPts val="0"/>
              </a:spcAft>
              <a:buClr>
                <a:schemeClr val="dk1"/>
              </a:buClr>
              <a:buSzPts val="1800"/>
              <a:buFont typeface="Calibri"/>
              <a:buAutoNum type="arabicPeriod" startAt="3"/>
            </a:pPr>
            <a:r>
              <a:rPr lang="es" sz="1800">
                <a:solidFill>
                  <a:schemeClr val="dk1"/>
                </a:solidFill>
                <a:latin typeface="Calibri"/>
                <a:ea typeface="Calibri"/>
                <a:cs typeface="Calibri"/>
                <a:sym typeface="Calibri"/>
              </a:rPr>
              <a:t>Identificar y nombrar las cantidades relevantes del problema, y reconocer si estas corresponden a la incógnita o a variables aleatorias. </a:t>
            </a:r>
            <a:endParaRPr sz="1800">
              <a:solidFill>
                <a:schemeClr val="dk1"/>
              </a:solidFill>
              <a:latin typeface="Calibri"/>
              <a:ea typeface="Calibri"/>
              <a:cs typeface="Calibri"/>
              <a:sym typeface="Calibri"/>
            </a:endParaRPr>
          </a:p>
          <a:p>
            <a:pPr indent="0" lvl="0" marL="457200" marR="0" rtl="0" algn="just">
              <a:lnSpc>
                <a:spcPct val="100000"/>
              </a:lnSpc>
              <a:spcBef>
                <a:spcPts val="0"/>
              </a:spcBef>
              <a:spcAft>
                <a:spcPts val="0"/>
              </a:spcAft>
              <a:buNone/>
            </a:pPr>
            <a:r>
              <a:t/>
            </a:r>
            <a:endParaRPr sz="1800">
              <a:solidFill>
                <a:schemeClr val="dk1"/>
              </a:solidFill>
              <a:latin typeface="Calibri"/>
              <a:ea typeface="Calibri"/>
              <a:cs typeface="Calibri"/>
              <a:sym typeface="Calibri"/>
            </a:endParaRPr>
          </a:p>
          <a:p>
            <a:pPr indent="-342900" lvl="0" marL="457200" marR="0" rtl="0" algn="just">
              <a:lnSpc>
                <a:spcPct val="100000"/>
              </a:lnSpc>
              <a:spcBef>
                <a:spcPts val="0"/>
              </a:spcBef>
              <a:spcAft>
                <a:spcPts val="0"/>
              </a:spcAft>
              <a:buClr>
                <a:schemeClr val="dk1"/>
              </a:buClr>
              <a:buSzPts val="1800"/>
              <a:buFont typeface="Calibri"/>
              <a:buAutoNum type="arabicPeriod" startAt="3"/>
            </a:pPr>
            <a:r>
              <a:rPr lang="es" sz="1800">
                <a:solidFill>
                  <a:schemeClr val="dk1"/>
                </a:solidFill>
                <a:latin typeface="Calibri"/>
                <a:ea typeface="Calibri"/>
                <a:cs typeface="Calibri"/>
                <a:sym typeface="Calibri"/>
              </a:rPr>
              <a:t>Conjeturar que el modelo binomial podría ser adecuado para resolver el problema, verificando que los supuestos necesarios para el modelo se cumplen. </a:t>
            </a:r>
            <a:endParaRPr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40"/>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Conclusiones… ¿qué pasos hemos dado?</a:t>
            </a:r>
            <a:endParaRPr b="1" i="0" sz="2700" u="none" cap="none" strike="noStrike">
              <a:solidFill>
                <a:srgbClr val="423B71"/>
              </a:solidFill>
              <a:latin typeface="Calibri"/>
              <a:ea typeface="Calibri"/>
              <a:cs typeface="Calibri"/>
              <a:sym typeface="Calibri"/>
            </a:endParaRPr>
          </a:p>
        </p:txBody>
      </p:sp>
      <p:sp>
        <p:nvSpPr>
          <p:cNvPr id="213" name="Google Shape;213;p40"/>
          <p:cNvSpPr/>
          <p:nvPr/>
        </p:nvSpPr>
        <p:spPr>
          <a:xfrm>
            <a:off x="622300" y="1308100"/>
            <a:ext cx="7538700" cy="2532300"/>
          </a:xfrm>
          <a:prstGeom prst="rect">
            <a:avLst/>
          </a:prstGeom>
          <a:solidFill>
            <a:srgbClr val="F3F3F3"/>
          </a:solidFill>
          <a:ln>
            <a:noFill/>
          </a:ln>
        </p:spPr>
        <p:txBody>
          <a:bodyPr anchorCtr="0" anchor="ctr" bIns="68575" lIns="68575" spcFirstLastPara="1" rIns="68575" wrap="square" tIns="68575">
            <a:noAutofit/>
          </a:bodyPr>
          <a:lstStyle/>
          <a:p>
            <a:pPr indent="0" lvl="0" marL="0" marR="0" rtl="0" algn="just">
              <a:lnSpc>
                <a:spcPct val="115000"/>
              </a:lnSpc>
              <a:spcBef>
                <a:spcPts val="0"/>
              </a:spcBef>
              <a:spcAft>
                <a:spcPts val="0"/>
              </a:spcAft>
              <a:buClr>
                <a:srgbClr val="000000"/>
              </a:buClr>
              <a:buSzPts val="1800"/>
              <a:buFont typeface="Arial"/>
              <a:buNone/>
            </a:pPr>
            <a:r>
              <a:rPr lang="es" sz="1800">
                <a:solidFill>
                  <a:schemeClr val="dk1"/>
                </a:solidFill>
                <a:latin typeface="Calibri"/>
                <a:ea typeface="Calibri"/>
                <a:cs typeface="Calibri"/>
                <a:sym typeface="Calibri"/>
              </a:rPr>
              <a:t>Al </a:t>
            </a:r>
            <a:r>
              <a:rPr b="1" lang="es" sz="1800">
                <a:solidFill>
                  <a:srgbClr val="0B5394"/>
                </a:solidFill>
                <a:latin typeface="Calibri"/>
                <a:ea typeface="Calibri"/>
                <a:cs typeface="Calibri"/>
                <a:sym typeface="Calibri"/>
              </a:rPr>
              <a:t>modelar </a:t>
            </a:r>
            <a:r>
              <a:rPr lang="es" sz="1800">
                <a:solidFill>
                  <a:schemeClr val="dk1"/>
                </a:solidFill>
                <a:latin typeface="Calibri"/>
                <a:ea typeface="Calibri"/>
                <a:cs typeface="Calibri"/>
                <a:sym typeface="Calibri"/>
              </a:rPr>
              <a:t>una situación del mundo real es importante entenderla y dejar claro cuál es el problema que se va a abordar. Además, se debe simplificar, reconociendo las cantidades relevantes del problema y haciendo los supuestos necesarios que nos permitan construir o usar un modelo conocido para resolverlo.</a:t>
            </a:r>
            <a:endParaRPr sz="1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41"/>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Actividad 2</a:t>
            </a:r>
            <a:endParaRPr b="1" i="0" sz="2700" u="none" cap="none" strike="noStrike">
              <a:solidFill>
                <a:srgbClr val="423B71"/>
              </a:solidFill>
              <a:latin typeface="Calibri"/>
              <a:ea typeface="Calibri"/>
              <a:cs typeface="Calibri"/>
              <a:sym typeface="Calibri"/>
            </a:endParaRPr>
          </a:p>
        </p:txBody>
      </p:sp>
      <p:sp>
        <p:nvSpPr>
          <p:cNvPr id="219" name="Google Shape;219;p41"/>
          <p:cNvSpPr/>
          <p:nvPr/>
        </p:nvSpPr>
        <p:spPr>
          <a:xfrm>
            <a:off x="622304" y="1308104"/>
            <a:ext cx="7850700" cy="2523000"/>
          </a:xfrm>
          <a:prstGeom prst="rect">
            <a:avLst/>
          </a:prstGeom>
          <a:solidFill>
            <a:srgbClr val="F3F3F3"/>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800"/>
              <a:buFont typeface="Arial"/>
              <a:buNone/>
            </a:pPr>
            <a:r>
              <a:rPr b="1" lang="es" sz="1800">
                <a:solidFill>
                  <a:schemeClr val="dk1"/>
                </a:solidFill>
                <a:latin typeface="Calibri"/>
                <a:ea typeface="Calibri"/>
                <a:cs typeface="Calibri"/>
                <a:sym typeface="Calibri"/>
              </a:rPr>
              <a:t>2. ¿Cuáles son los parámetros p y n de la distribución binomial para este problema?</a:t>
            </a:r>
            <a:endParaRPr b="1" sz="1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1" sz="1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1" sz="1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1" sz="1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1" sz="1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1" sz="1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t/>
            </a:r>
            <a:endParaRPr b="1" sz="1800">
              <a:solidFill>
                <a:schemeClr val="dk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42"/>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Actividad 2</a:t>
            </a:r>
            <a:endParaRPr b="1" i="0" sz="2700" u="none" cap="none" strike="noStrike">
              <a:solidFill>
                <a:srgbClr val="423B71"/>
              </a:solidFill>
              <a:latin typeface="Calibri"/>
              <a:ea typeface="Calibri"/>
              <a:cs typeface="Calibri"/>
              <a:sym typeface="Calibri"/>
            </a:endParaRPr>
          </a:p>
        </p:txBody>
      </p:sp>
      <p:sp>
        <p:nvSpPr>
          <p:cNvPr id="225" name="Google Shape;225;p42"/>
          <p:cNvSpPr/>
          <p:nvPr/>
        </p:nvSpPr>
        <p:spPr>
          <a:xfrm>
            <a:off x="622304" y="1308104"/>
            <a:ext cx="7850700" cy="2523000"/>
          </a:xfrm>
          <a:prstGeom prst="rect">
            <a:avLst/>
          </a:prstGeom>
          <a:solidFill>
            <a:srgbClr val="F3F3F3"/>
          </a:solidFill>
          <a:ln>
            <a:noFill/>
          </a:ln>
        </p:spPr>
        <p:txBody>
          <a:bodyPr anchorCtr="0" anchor="ctr" bIns="68575" lIns="68575" spcFirstLastPara="1" rIns="68575" wrap="square" tIns="68575">
            <a:noAutofit/>
          </a:bodyPr>
          <a:lstStyle/>
          <a:p>
            <a:pPr indent="0" lvl="0" marL="0" marR="0" rtl="0" algn="just">
              <a:lnSpc>
                <a:spcPct val="100000"/>
              </a:lnSpc>
              <a:spcBef>
                <a:spcPts val="0"/>
              </a:spcBef>
              <a:spcAft>
                <a:spcPts val="0"/>
              </a:spcAft>
              <a:buClr>
                <a:srgbClr val="000000"/>
              </a:buClr>
              <a:buSzPts val="1800"/>
              <a:buFont typeface="Arial"/>
              <a:buNone/>
            </a:pPr>
            <a:r>
              <a:rPr b="1" lang="es" sz="1800">
                <a:solidFill>
                  <a:schemeClr val="dk1"/>
                </a:solidFill>
                <a:latin typeface="Calibri"/>
                <a:ea typeface="Calibri"/>
                <a:cs typeface="Calibri"/>
                <a:sym typeface="Calibri"/>
              </a:rPr>
              <a:t>2. </a:t>
            </a:r>
            <a:r>
              <a:rPr b="1" lang="es" sz="1800">
                <a:solidFill>
                  <a:schemeClr val="dk1"/>
                </a:solidFill>
                <a:latin typeface="Calibri"/>
                <a:ea typeface="Calibri"/>
                <a:cs typeface="Calibri"/>
                <a:sym typeface="Calibri"/>
              </a:rPr>
              <a:t>¿Cuáles son los parámetros p y n de la distribución binomial para este problema?</a:t>
            </a:r>
            <a:endParaRPr b="1"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b="1" sz="1800">
              <a:solidFill>
                <a:schemeClr val="dk1"/>
              </a:solidFill>
              <a:latin typeface="Calibri"/>
              <a:ea typeface="Calibri"/>
              <a:cs typeface="Calibri"/>
              <a:sym typeface="Calibri"/>
            </a:endParaRPr>
          </a:p>
          <a:p>
            <a:pPr indent="-342900" lvl="0" marL="457200" marR="0" rtl="0" algn="just">
              <a:lnSpc>
                <a:spcPct val="100000"/>
              </a:lnSpc>
              <a:spcBef>
                <a:spcPts val="0"/>
              </a:spcBef>
              <a:spcAft>
                <a:spcPts val="0"/>
              </a:spcAft>
              <a:buClr>
                <a:schemeClr val="dk1"/>
              </a:buClr>
              <a:buSzPts val="1800"/>
              <a:buFont typeface="Calibri"/>
              <a:buChar char="●"/>
            </a:pPr>
            <a:r>
              <a:rPr i="1" lang="es" sz="1800">
                <a:solidFill>
                  <a:schemeClr val="dk1"/>
                </a:solidFill>
                <a:latin typeface="Calibri"/>
                <a:ea typeface="Calibri"/>
                <a:cs typeface="Calibri"/>
                <a:sym typeface="Calibri"/>
              </a:rPr>
              <a:t>p</a:t>
            </a:r>
            <a:r>
              <a:rPr lang="es" sz="1800">
                <a:solidFill>
                  <a:schemeClr val="dk1"/>
                </a:solidFill>
                <a:latin typeface="Calibri"/>
                <a:ea typeface="Calibri"/>
                <a:cs typeface="Calibri"/>
                <a:sym typeface="Calibri"/>
              </a:rPr>
              <a:t> corresponde a la probabilidad de que un cliente con reserva efectivamente llegue al restaurante, y su valor podemos suponerlo igual a 85%.</a:t>
            </a:r>
            <a:endParaRPr sz="1800">
              <a:solidFill>
                <a:schemeClr val="dk1"/>
              </a:solidFill>
              <a:latin typeface="Calibri"/>
              <a:ea typeface="Calibri"/>
              <a:cs typeface="Calibri"/>
              <a:sym typeface="Calibri"/>
            </a:endParaRPr>
          </a:p>
          <a:p>
            <a:pPr indent="0" lvl="0" marL="457200" marR="0" rtl="0" algn="just">
              <a:lnSpc>
                <a:spcPct val="100000"/>
              </a:lnSpc>
              <a:spcBef>
                <a:spcPts val="0"/>
              </a:spcBef>
              <a:spcAft>
                <a:spcPts val="0"/>
              </a:spcAft>
              <a:buNone/>
            </a:pPr>
            <a:r>
              <a:t/>
            </a:r>
            <a:endParaRPr sz="1800">
              <a:solidFill>
                <a:schemeClr val="dk1"/>
              </a:solidFill>
              <a:latin typeface="Calibri"/>
              <a:ea typeface="Calibri"/>
              <a:cs typeface="Calibri"/>
              <a:sym typeface="Calibri"/>
            </a:endParaRPr>
          </a:p>
          <a:p>
            <a:pPr indent="-342900" lvl="0" marL="457200" marR="0" rtl="0" algn="just">
              <a:lnSpc>
                <a:spcPct val="100000"/>
              </a:lnSpc>
              <a:spcBef>
                <a:spcPts val="0"/>
              </a:spcBef>
              <a:spcAft>
                <a:spcPts val="0"/>
              </a:spcAft>
              <a:buClr>
                <a:schemeClr val="dk1"/>
              </a:buClr>
              <a:buSzPts val="1800"/>
              <a:buFont typeface="Calibri"/>
              <a:buChar char="●"/>
            </a:pPr>
            <a:r>
              <a:rPr i="1" lang="es" sz="1800">
                <a:solidFill>
                  <a:schemeClr val="dk1"/>
                </a:solidFill>
                <a:latin typeface="Calibri"/>
                <a:ea typeface="Calibri"/>
                <a:cs typeface="Calibri"/>
                <a:sym typeface="Calibri"/>
              </a:rPr>
              <a:t>n</a:t>
            </a:r>
            <a:r>
              <a:rPr lang="es" sz="1800">
                <a:solidFill>
                  <a:schemeClr val="dk1"/>
                </a:solidFill>
                <a:latin typeface="Calibri"/>
                <a:ea typeface="Calibri"/>
                <a:cs typeface="Calibri"/>
                <a:sym typeface="Calibri"/>
              </a:rPr>
              <a:t> corresponde al número de experimentos aleatorios por realizar, que en este caso coincide con el número de reservas que se admiten.</a:t>
            </a:r>
            <a:endParaRPr sz="1800">
              <a:solidFill>
                <a:schemeClr val="dk1"/>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43"/>
          <p:cNvSpPr txBox="1"/>
          <p:nvPr/>
        </p:nvSpPr>
        <p:spPr>
          <a:xfrm>
            <a:off x="177529" y="68330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Conclusiones</a:t>
            </a:r>
            <a:endParaRPr b="1" i="0" sz="2700" u="none" cap="none" strike="noStrike">
              <a:solidFill>
                <a:srgbClr val="423B71"/>
              </a:solidFill>
              <a:latin typeface="Calibri"/>
              <a:ea typeface="Calibri"/>
              <a:cs typeface="Calibri"/>
              <a:sym typeface="Calibri"/>
            </a:endParaRPr>
          </a:p>
        </p:txBody>
      </p:sp>
      <p:sp>
        <p:nvSpPr>
          <p:cNvPr id="231" name="Google Shape;231;p43"/>
          <p:cNvSpPr/>
          <p:nvPr/>
        </p:nvSpPr>
        <p:spPr>
          <a:xfrm>
            <a:off x="311100" y="1308100"/>
            <a:ext cx="8521800" cy="3163200"/>
          </a:xfrm>
          <a:prstGeom prst="rect">
            <a:avLst/>
          </a:prstGeom>
          <a:solidFill>
            <a:srgbClr val="F3F3F3"/>
          </a:solidFill>
          <a:ln>
            <a:noFill/>
          </a:ln>
        </p:spPr>
        <p:txBody>
          <a:bodyPr anchorCtr="0" anchor="ctr" bIns="68575" lIns="68575" spcFirstLastPara="1" rIns="68575" wrap="square" tIns="68575">
            <a:noAutofit/>
          </a:bodyPr>
          <a:lstStyle/>
          <a:p>
            <a:pPr indent="0" lvl="0" marL="0" rtl="0" algn="just">
              <a:spcBef>
                <a:spcPts val="0"/>
              </a:spcBef>
              <a:spcAft>
                <a:spcPts val="0"/>
              </a:spcAft>
              <a:buClr>
                <a:schemeClr val="dk1"/>
              </a:buClr>
              <a:buSzPts val="2800"/>
              <a:buFont typeface="Arial"/>
              <a:buNone/>
            </a:pPr>
            <a:r>
              <a:rPr lang="es" sz="1800">
                <a:solidFill>
                  <a:schemeClr val="dk1"/>
                </a:solidFill>
                <a:latin typeface="Calibri"/>
                <a:ea typeface="Calibri"/>
                <a:cs typeface="Calibri"/>
                <a:sym typeface="Calibri"/>
              </a:rPr>
              <a:t>Hemos avanzado de la siguiente manera:</a:t>
            </a:r>
            <a:endParaRPr sz="18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2800"/>
              <a:buFont typeface="Arial"/>
              <a:buNone/>
            </a:pPr>
            <a:r>
              <a:t/>
            </a:r>
            <a:endParaRPr sz="1800">
              <a:solidFill>
                <a:schemeClr val="dk1"/>
              </a:solidFill>
              <a:latin typeface="Calibri"/>
              <a:ea typeface="Calibri"/>
              <a:cs typeface="Calibri"/>
              <a:sym typeface="Calibri"/>
            </a:endParaRPr>
          </a:p>
          <a:p>
            <a:pPr indent="-393700" lvl="0" marL="457200" rtl="0" algn="just">
              <a:spcBef>
                <a:spcPts val="0"/>
              </a:spcBef>
              <a:spcAft>
                <a:spcPts val="0"/>
              </a:spcAft>
              <a:buClr>
                <a:schemeClr val="dk1"/>
              </a:buClr>
              <a:buSzPts val="1800"/>
              <a:buFont typeface="Calibri"/>
              <a:buChar char="•"/>
            </a:pPr>
            <a:r>
              <a:rPr b="1" lang="es" sz="1800">
                <a:solidFill>
                  <a:schemeClr val="dk1"/>
                </a:solidFill>
                <a:latin typeface="Calibri"/>
                <a:ea typeface="Calibri"/>
                <a:cs typeface="Calibri"/>
                <a:sym typeface="Calibri"/>
              </a:rPr>
              <a:t>Problema original</a:t>
            </a:r>
            <a:endParaRPr sz="18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2800"/>
              <a:buFont typeface="Arial"/>
              <a:buNone/>
            </a:pPr>
            <a:r>
              <a:rPr lang="es" sz="1800">
                <a:solidFill>
                  <a:schemeClr val="dk1"/>
                </a:solidFill>
                <a:latin typeface="Calibri"/>
                <a:ea typeface="Calibri"/>
                <a:cs typeface="Calibri"/>
                <a:sym typeface="Calibri"/>
              </a:rPr>
              <a:t>¿</a:t>
            </a:r>
            <a:r>
              <a:rPr b="1" lang="es" sz="1800">
                <a:solidFill>
                  <a:srgbClr val="D65664"/>
                </a:solidFill>
                <a:latin typeface="Calibri"/>
                <a:ea typeface="Calibri"/>
                <a:cs typeface="Calibri"/>
                <a:sym typeface="Calibri"/>
              </a:rPr>
              <a:t>Cuál es el número total de reservas que se pueden admitir</a:t>
            </a:r>
            <a:r>
              <a:rPr b="1" lang="es" sz="1800">
                <a:solidFill>
                  <a:srgbClr val="62B799"/>
                </a:solidFill>
                <a:latin typeface="Calibri"/>
                <a:ea typeface="Calibri"/>
                <a:cs typeface="Calibri"/>
                <a:sym typeface="Calibri"/>
              </a:rPr>
              <a:t> </a:t>
            </a:r>
            <a:r>
              <a:rPr lang="es" sz="1800">
                <a:solidFill>
                  <a:schemeClr val="dk1"/>
                </a:solidFill>
                <a:latin typeface="Calibri"/>
                <a:ea typeface="Calibri"/>
                <a:cs typeface="Calibri"/>
                <a:sym typeface="Calibri"/>
              </a:rPr>
              <a:t>de forma </a:t>
            </a:r>
            <a:r>
              <a:rPr b="1" lang="es" sz="1800">
                <a:solidFill>
                  <a:srgbClr val="433B71"/>
                </a:solidFill>
                <a:latin typeface="Calibri"/>
                <a:ea typeface="Calibri"/>
                <a:cs typeface="Calibri"/>
                <a:sym typeface="Calibri"/>
              </a:rPr>
              <a:t>que </a:t>
            </a:r>
            <a:r>
              <a:rPr b="1" lang="es" sz="1800">
                <a:solidFill>
                  <a:srgbClr val="F1C232"/>
                </a:solidFill>
                <a:latin typeface="Calibri"/>
                <a:ea typeface="Calibri"/>
                <a:cs typeface="Calibri"/>
                <a:sym typeface="Calibri"/>
              </a:rPr>
              <a:t>con bastante certeza</a:t>
            </a:r>
            <a:r>
              <a:rPr b="1" lang="es" sz="1800">
                <a:solidFill>
                  <a:srgbClr val="433B71"/>
                </a:solidFill>
                <a:latin typeface="Calibri"/>
                <a:ea typeface="Calibri"/>
                <a:cs typeface="Calibri"/>
                <a:sym typeface="Calibri"/>
              </a:rPr>
              <a:t> </a:t>
            </a:r>
            <a:r>
              <a:rPr b="1" lang="es" sz="1800">
                <a:solidFill>
                  <a:srgbClr val="62B799"/>
                </a:solidFill>
                <a:latin typeface="Calibri"/>
                <a:ea typeface="Calibri"/>
                <a:cs typeface="Calibri"/>
                <a:sym typeface="Calibri"/>
              </a:rPr>
              <a:t>el número de clientes que llegan efectivamente al restaurante</a:t>
            </a:r>
            <a:r>
              <a:rPr b="1" lang="es" sz="1800">
                <a:solidFill>
                  <a:srgbClr val="D65664"/>
                </a:solidFill>
                <a:latin typeface="Calibri"/>
                <a:ea typeface="Calibri"/>
                <a:cs typeface="Calibri"/>
                <a:sym typeface="Calibri"/>
              </a:rPr>
              <a:t> </a:t>
            </a:r>
            <a:r>
              <a:rPr b="1" lang="es" sz="1800">
                <a:solidFill>
                  <a:srgbClr val="7EC0CE"/>
                </a:solidFill>
                <a:latin typeface="Calibri"/>
                <a:ea typeface="Calibri"/>
                <a:cs typeface="Calibri"/>
                <a:sym typeface="Calibri"/>
              </a:rPr>
              <a:t>sea menor o igual que 40</a:t>
            </a:r>
            <a:r>
              <a:rPr lang="es"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2800"/>
              <a:buFont typeface="Arial"/>
              <a:buNone/>
            </a:pPr>
            <a:r>
              <a:t/>
            </a:r>
            <a:endParaRPr sz="1800">
              <a:solidFill>
                <a:schemeClr val="dk1"/>
              </a:solidFill>
              <a:latin typeface="Calibri"/>
              <a:ea typeface="Calibri"/>
              <a:cs typeface="Calibri"/>
              <a:sym typeface="Calibri"/>
            </a:endParaRPr>
          </a:p>
          <a:p>
            <a:pPr indent="-393700" lvl="0" marL="457200" rtl="0" algn="just">
              <a:spcBef>
                <a:spcPts val="0"/>
              </a:spcBef>
              <a:spcAft>
                <a:spcPts val="0"/>
              </a:spcAft>
              <a:buClr>
                <a:schemeClr val="dk1"/>
              </a:buClr>
              <a:buSzPts val="1800"/>
              <a:buFont typeface="Calibri"/>
              <a:buChar char="•"/>
            </a:pPr>
            <a:r>
              <a:rPr b="1" lang="es" sz="1800">
                <a:solidFill>
                  <a:schemeClr val="dk1"/>
                </a:solidFill>
                <a:latin typeface="Calibri"/>
                <a:ea typeface="Calibri"/>
                <a:cs typeface="Calibri"/>
                <a:sym typeface="Calibri"/>
              </a:rPr>
              <a:t>Problema en términos matemáticos</a:t>
            </a:r>
            <a:endParaRPr sz="18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2800"/>
              <a:buFont typeface="Arial"/>
              <a:buNone/>
            </a:pPr>
            <a:r>
              <a:rPr lang="es" sz="1800">
                <a:solidFill>
                  <a:schemeClr val="dk1"/>
                </a:solidFill>
                <a:latin typeface="Calibri"/>
                <a:ea typeface="Calibri"/>
                <a:cs typeface="Calibri"/>
                <a:sym typeface="Calibri"/>
              </a:rPr>
              <a:t>¿</a:t>
            </a:r>
            <a:r>
              <a:rPr b="1" lang="es" sz="1800">
                <a:solidFill>
                  <a:srgbClr val="D65664"/>
                </a:solidFill>
                <a:latin typeface="Calibri"/>
                <a:ea typeface="Calibri"/>
                <a:cs typeface="Calibri"/>
                <a:sym typeface="Calibri"/>
              </a:rPr>
              <a:t>Cuál es el mayor valor de n</a:t>
            </a:r>
            <a:r>
              <a:rPr b="1" lang="es" sz="1800">
                <a:solidFill>
                  <a:srgbClr val="62B799"/>
                </a:solidFill>
                <a:latin typeface="Calibri"/>
                <a:ea typeface="Calibri"/>
                <a:cs typeface="Calibri"/>
                <a:sym typeface="Calibri"/>
              </a:rPr>
              <a:t> </a:t>
            </a:r>
            <a:r>
              <a:rPr lang="es" sz="1800">
                <a:solidFill>
                  <a:schemeClr val="dk1"/>
                </a:solidFill>
                <a:latin typeface="Calibri"/>
                <a:ea typeface="Calibri"/>
                <a:cs typeface="Calibri"/>
                <a:sym typeface="Calibri"/>
              </a:rPr>
              <a:t>para el cual </a:t>
            </a:r>
            <a:r>
              <a:rPr b="1" lang="es" sz="1800">
                <a:solidFill>
                  <a:srgbClr val="F1C232"/>
                </a:solidFill>
                <a:latin typeface="Calibri"/>
                <a:ea typeface="Calibri"/>
                <a:cs typeface="Calibri"/>
                <a:sym typeface="Calibri"/>
              </a:rPr>
              <a:t>con bastante certeza </a:t>
            </a:r>
            <a:r>
              <a:rPr lang="es" sz="1800">
                <a:solidFill>
                  <a:schemeClr val="dk1"/>
                </a:solidFill>
                <a:latin typeface="Calibri"/>
                <a:ea typeface="Calibri"/>
                <a:cs typeface="Calibri"/>
                <a:sym typeface="Calibri"/>
              </a:rPr>
              <a:t>se cumple que</a:t>
            </a:r>
            <a:r>
              <a:rPr b="1" lang="es" sz="1800">
                <a:solidFill>
                  <a:srgbClr val="62B799"/>
                </a:solidFill>
                <a:latin typeface="Calibri"/>
                <a:ea typeface="Calibri"/>
                <a:cs typeface="Calibri"/>
                <a:sym typeface="Calibri"/>
              </a:rPr>
              <a:t> X</a:t>
            </a:r>
            <a:r>
              <a:rPr lang="es" sz="1800">
                <a:solidFill>
                  <a:schemeClr val="dk1"/>
                </a:solidFill>
                <a:latin typeface="Calibri"/>
                <a:ea typeface="Calibri"/>
                <a:cs typeface="Calibri"/>
                <a:sym typeface="Calibri"/>
              </a:rPr>
              <a:t> </a:t>
            </a:r>
            <a:r>
              <a:rPr b="1" lang="es" sz="1800">
                <a:solidFill>
                  <a:srgbClr val="7EC0CE"/>
                </a:solidFill>
                <a:latin typeface="Calibri"/>
                <a:ea typeface="Calibri"/>
                <a:cs typeface="Calibri"/>
                <a:sym typeface="Calibri"/>
              </a:rPr>
              <a:t>≤ 40</a:t>
            </a:r>
            <a:r>
              <a:rPr lang="es"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44"/>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Conclusiones</a:t>
            </a:r>
            <a:endParaRPr b="1" i="0" sz="2700" u="none" cap="none" strike="noStrike">
              <a:solidFill>
                <a:srgbClr val="423B71"/>
              </a:solidFill>
              <a:latin typeface="Calibri"/>
              <a:ea typeface="Calibri"/>
              <a:cs typeface="Calibri"/>
              <a:sym typeface="Calibri"/>
            </a:endParaRPr>
          </a:p>
        </p:txBody>
      </p:sp>
      <p:sp>
        <p:nvSpPr>
          <p:cNvPr id="237" name="Google Shape;237;p44"/>
          <p:cNvSpPr/>
          <p:nvPr/>
        </p:nvSpPr>
        <p:spPr>
          <a:xfrm>
            <a:off x="622300" y="1308100"/>
            <a:ext cx="8018700" cy="3163200"/>
          </a:xfrm>
          <a:prstGeom prst="rect">
            <a:avLst/>
          </a:prstGeom>
          <a:solidFill>
            <a:srgbClr val="F3F3F3"/>
          </a:solidFill>
          <a:ln>
            <a:noFill/>
          </a:ln>
        </p:spPr>
        <p:txBody>
          <a:bodyPr anchorCtr="0" anchor="ctr" bIns="68575" lIns="68575" spcFirstLastPara="1" rIns="68575" wrap="square" tIns="68575">
            <a:noAutofit/>
          </a:bodyPr>
          <a:lstStyle/>
          <a:p>
            <a:pPr indent="0" lvl="0" marL="0" rtl="0" algn="just">
              <a:spcBef>
                <a:spcPts val="0"/>
              </a:spcBef>
              <a:spcAft>
                <a:spcPts val="0"/>
              </a:spcAft>
              <a:buClr>
                <a:schemeClr val="dk1"/>
              </a:buClr>
              <a:buSzPts val="2800"/>
              <a:buFont typeface="Arial"/>
              <a:buNone/>
            </a:pPr>
            <a:r>
              <a:rPr lang="es" sz="1800">
                <a:solidFill>
                  <a:schemeClr val="dk1"/>
                </a:solidFill>
                <a:latin typeface="Calibri"/>
                <a:ea typeface="Calibri"/>
                <a:cs typeface="Calibri"/>
                <a:sym typeface="Calibri"/>
              </a:rPr>
              <a:t>Hemos avanzado de la siguiente manera:</a:t>
            </a:r>
            <a:endParaRPr sz="18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2800"/>
              <a:buFont typeface="Arial"/>
              <a:buNone/>
            </a:pPr>
            <a:r>
              <a:t/>
            </a:r>
            <a:endParaRPr sz="1800">
              <a:solidFill>
                <a:schemeClr val="dk1"/>
              </a:solidFill>
              <a:latin typeface="Calibri"/>
              <a:ea typeface="Calibri"/>
              <a:cs typeface="Calibri"/>
              <a:sym typeface="Calibri"/>
            </a:endParaRPr>
          </a:p>
          <a:p>
            <a:pPr indent="-393700" lvl="0" marL="457200" rtl="0" algn="just">
              <a:spcBef>
                <a:spcPts val="0"/>
              </a:spcBef>
              <a:spcAft>
                <a:spcPts val="0"/>
              </a:spcAft>
              <a:buClr>
                <a:schemeClr val="dk1"/>
              </a:buClr>
              <a:buSzPts val="1800"/>
              <a:buFont typeface="Calibri"/>
              <a:buChar char="•"/>
            </a:pPr>
            <a:r>
              <a:rPr b="1" lang="es" sz="1800">
                <a:solidFill>
                  <a:schemeClr val="dk1"/>
                </a:solidFill>
                <a:latin typeface="Calibri"/>
                <a:ea typeface="Calibri"/>
                <a:cs typeface="Calibri"/>
                <a:sym typeface="Calibri"/>
              </a:rPr>
              <a:t>Problema matemático</a:t>
            </a:r>
            <a:endParaRPr sz="1800">
              <a:solidFill>
                <a:schemeClr val="dk1"/>
              </a:solidFill>
              <a:latin typeface="Calibri"/>
              <a:ea typeface="Calibri"/>
              <a:cs typeface="Calibri"/>
              <a:sym typeface="Calibri"/>
            </a:endParaRPr>
          </a:p>
          <a:p>
            <a:pPr indent="0" lvl="0" marL="0" rtl="0" algn="just">
              <a:spcBef>
                <a:spcPts val="0"/>
              </a:spcBef>
              <a:spcAft>
                <a:spcPts val="0"/>
              </a:spcAft>
              <a:buClr>
                <a:schemeClr val="dk1"/>
              </a:buClr>
              <a:buFont typeface="Arial"/>
              <a:buNone/>
            </a:pPr>
            <a:r>
              <a:rPr b="1" lang="es" sz="1800">
                <a:solidFill>
                  <a:srgbClr val="62B799"/>
                </a:solidFill>
                <a:latin typeface="Calibri"/>
                <a:ea typeface="Calibri"/>
                <a:cs typeface="Calibri"/>
                <a:sym typeface="Calibri"/>
              </a:rPr>
              <a:t>Cuál es el mayor valor de n </a:t>
            </a:r>
            <a:r>
              <a:rPr lang="es" sz="1800">
                <a:solidFill>
                  <a:schemeClr val="dk1"/>
                </a:solidFill>
                <a:latin typeface="Calibri"/>
                <a:ea typeface="Calibri"/>
                <a:cs typeface="Calibri"/>
                <a:sym typeface="Calibri"/>
              </a:rPr>
              <a:t>para el cual </a:t>
            </a:r>
            <a:r>
              <a:rPr b="1" lang="es" sz="1800">
                <a:solidFill>
                  <a:srgbClr val="433B71"/>
                </a:solidFill>
                <a:latin typeface="Calibri"/>
                <a:ea typeface="Calibri"/>
                <a:cs typeface="Calibri"/>
                <a:sym typeface="Calibri"/>
              </a:rPr>
              <a:t>con bastante certeza </a:t>
            </a:r>
            <a:r>
              <a:rPr lang="es" sz="1800">
                <a:solidFill>
                  <a:schemeClr val="dk1"/>
                </a:solidFill>
                <a:latin typeface="Calibri"/>
                <a:ea typeface="Calibri"/>
                <a:cs typeface="Calibri"/>
                <a:sym typeface="Calibri"/>
              </a:rPr>
              <a:t>se cumple que </a:t>
            </a:r>
            <a:r>
              <a:rPr b="1" lang="es" sz="1800">
                <a:solidFill>
                  <a:srgbClr val="D65664"/>
                </a:solidFill>
                <a:latin typeface="Calibri"/>
                <a:ea typeface="Calibri"/>
                <a:cs typeface="Calibri"/>
                <a:sym typeface="Calibri"/>
              </a:rPr>
              <a:t>X</a:t>
            </a:r>
            <a:r>
              <a:rPr lang="es" sz="1800">
                <a:solidFill>
                  <a:schemeClr val="dk1"/>
                </a:solidFill>
                <a:latin typeface="Calibri"/>
                <a:ea typeface="Calibri"/>
                <a:cs typeface="Calibri"/>
                <a:sym typeface="Calibri"/>
              </a:rPr>
              <a:t> </a:t>
            </a:r>
            <a:r>
              <a:rPr b="1" lang="es" sz="1800">
                <a:solidFill>
                  <a:srgbClr val="7EC0CE"/>
                </a:solidFill>
                <a:latin typeface="Calibri"/>
                <a:ea typeface="Calibri"/>
                <a:cs typeface="Calibri"/>
                <a:sym typeface="Calibri"/>
              </a:rPr>
              <a:t>≤ 40</a:t>
            </a:r>
            <a:r>
              <a:rPr lang="es"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a:p>
            <a:pPr indent="-279400" lvl="0" marL="457200" rtl="0" algn="just">
              <a:spcBef>
                <a:spcPts val="0"/>
              </a:spcBef>
              <a:spcAft>
                <a:spcPts val="0"/>
              </a:spcAft>
              <a:buClr>
                <a:schemeClr val="dk1"/>
              </a:buClr>
              <a:buSzPts val="2800"/>
              <a:buFont typeface="Arial"/>
              <a:buNone/>
            </a:pPr>
            <a:r>
              <a:t/>
            </a:r>
            <a:endParaRPr b="1" sz="1800">
              <a:solidFill>
                <a:schemeClr val="dk1"/>
              </a:solidFill>
              <a:latin typeface="Calibri"/>
              <a:ea typeface="Calibri"/>
              <a:cs typeface="Calibri"/>
              <a:sym typeface="Calibri"/>
            </a:endParaRPr>
          </a:p>
          <a:p>
            <a:pPr indent="-393700" lvl="0" marL="457200" rtl="0" algn="just">
              <a:spcBef>
                <a:spcPts val="0"/>
              </a:spcBef>
              <a:spcAft>
                <a:spcPts val="0"/>
              </a:spcAft>
              <a:buClr>
                <a:schemeClr val="dk1"/>
              </a:buClr>
              <a:buSzPts val="1800"/>
              <a:buFont typeface="Calibri"/>
              <a:buChar char="•"/>
            </a:pPr>
            <a:r>
              <a:rPr b="1" lang="es" sz="1800">
                <a:solidFill>
                  <a:schemeClr val="dk1"/>
                </a:solidFill>
                <a:latin typeface="Calibri"/>
                <a:ea typeface="Calibri"/>
                <a:cs typeface="Calibri"/>
                <a:sym typeface="Calibri"/>
              </a:rPr>
              <a:t>Problema matemático</a:t>
            </a:r>
            <a:endParaRPr sz="1800">
              <a:solidFill>
                <a:schemeClr val="dk1"/>
              </a:solidFill>
              <a:latin typeface="Calibri"/>
              <a:ea typeface="Calibri"/>
              <a:cs typeface="Calibri"/>
              <a:sym typeface="Calibri"/>
            </a:endParaRPr>
          </a:p>
          <a:p>
            <a:pPr indent="0" lvl="0" marL="0" rtl="0" algn="just">
              <a:spcBef>
                <a:spcPts val="0"/>
              </a:spcBef>
              <a:spcAft>
                <a:spcPts val="0"/>
              </a:spcAft>
              <a:buClr>
                <a:schemeClr val="dk1"/>
              </a:buClr>
              <a:buFont typeface="Arial"/>
              <a:buNone/>
            </a:pPr>
            <a:r>
              <a:rPr b="1" lang="es" sz="1800">
                <a:solidFill>
                  <a:srgbClr val="62B799"/>
                </a:solidFill>
                <a:latin typeface="Calibri"/>
                <a:ea typeface="Calibri"/>
                <a:cs typeface="Calibri"/>
                <a:sym typeface="Calibri"/>
              </a:rPr>
              <a:t>Cuál es el mayor valor de n </a:t>
            </a:r>
            <a:r>
              <a:rPr lang="es" sz="1800">
                <a:solidFill>
                  <a:schemeClr val="dk1"/>
                </a:solidFill>
                <a:latin typeface="Calibri"/>
                <a:ea typeface="Calibri"/>
                <a:cs typeface="Calibri"/>
                <a:sym typeface="Calibri"/>
              </a:rPr>
              <a:t>para el cual se cumple que </a:t>
            </a:r>
            <a:r>
              <a:rPr b="1" lang="es" sz="1800">
                <a:solidFill>
                  <a:srgbClr val="433B71"/>
                </a:solidFill>
                <a:latin typeface="Calibri"/>
                <a:ea typeface="Calibri"/>
                <a:cs typeface="Calibri"/>
                <a:sym typeface="Calibri"/>
              </a:rPr>
              <a:t>P(</a:t>
            </a:r>
            <a:r>
              <a:rPr b="1" lang="es" sz="1800">
                <a:solidFill>
                  <a:srgbClr val="D65664"/>
                </a:solidFill>
                <a:latin typeface="Calibri"/>
                <a:ea typeface="Calibri"/>
                <a:cs typeface="Calibri"/>
                <a:sym typeface="Calibri"/>
              </a:rPr>
              <a:t>X</a:t>
            </a:r>
            <a:r>
              <a:rPr lang="es" sz="1800">
                <a:solidFill>
                  <a:schemeClr val="dk1"/>
                </a:solidFill>
                <a:latin typeface="Calibri"/>
                <a:ea typeface="Calibri"/>
                <a:cs typeface="Calibri"/>
                <a:sym typeface="Calibri"/>
              </a:rPr>
              <a:t> </a:t>
            </a:r>
            <a:r>
              <a:rPr b="1" lang="es" sz="1800">
                <a:solidFill>
                  <a:srgbClr val="7EC0CE"/>
                </a:solidFill>
                <a:latin typeface="Calibri"/>
                <a:ea typeface="Calibri"/>
                <a:cs typeface="Calibri"/>
                <a:sym typeface="Calibri"/>
              </a:rPr>
              <a:t>≤ 40</a:t>
            </a:r>
            <a:r>
              <a:rPr b="1" lang="es" sz="1800">
                <a:solidFill>
                  <a:srgbClr val="433B71"/>
                </a:solidFill>
                <a:latin typeface="Calibri"/>
                <a:ea typeface="Calibri"/>
                <a:cs typeface="Calibri"/>
                <a:sym typeface="Calibri"/>
              </a:rPr>
              <a:t>) ≥ 0,95</a:t>
            </a:r>
            <a:r>
              <a:rPr lang="es" sz="1800">
                <a:solidFill>
                  <a:schemeClr val="dk1"/>
                </a:solidFill>
                <a:latin typeface="Calibri"/>
                <a:ea typeface="Calibri"/>
                <a:cs typeface="Calibri"/>
                <a:sym typeface="Calibri"/>
              </a:rPr>
              <a:t>.</a:t>
            </a:r>
            <a:endParaRPr sz="1800">
              <a:solidFill>
                <a:schemeClr val="dk1"/>
              </a:solidFill>
              <a:latin typeface="Calibri"/>
              <a:ea typeface="Calibri"/>
              <a:cs typeface="Calibri"/>
              <a:sym typeface="Calibri"/>
            </a:endParaRPr>
          </a:p>
          <a:p>
            <a:pPr indent="0" lvl="0" marL="0" rtl="0" algn="just">
              <a:spcBef>
                <a:spcPts val="0"/>
              </a:spcBef>
              <a:spcAft>
                <a:spcPts val="0"/>
              </a:spcAft>
              <a:buClr>
                <a:schemeClr val="dk1"/>
              </a:buClr>
              <a:buFont typeface="Arial"/>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7"/>
          <p:cNvSpPr txBox="1"/>
          <p:nvPr/>
        </p:nvSpPr>
        <p:spPr>
          <a:xfrm>
            <a:off x="376405" y="336344"/>
            <a:ext cx="7214100" cy="13161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2700"/>
              <a:buFont typeface="Arial"/>
              <a:buNone/>
            </a:pPr>
            <a:r>
              <a:rPr b="1" lang="es" sz="2700">
                <a:solidFill>
                  <a:srgbClr val="423B71"/>
                </a:solidFill>
                <a:latin typeface="Calibri"/>
                <a:ea typeface="Calibri"/>
                <a:cs typeface="Calibri"/>
                <a:sym typeface="Calibri"/>
              </a:rPr>
              <a:t>Concepto de sobreventa y restaurante </a:t>
            </a:r>
            <a:r>
              <a:rPr b="1" i="1" lang="es" sz="2700">
                <a:solidFill>
                  <a:srgbClr val="423B71"/>
                </a:solidFill>
                <a:latin typeface="Calibri"/>
                <a:ea typeface="Calibri"/>
                <a:cs typeface="Calibri"/>
                <a:sym typeface="Calibri"/>
              </a:rPr>
              <a:t>El Paraíso del Sabor</a:t>
            </a:r>
            <a:endParaRPr b="1" i="1" sz="2700">
              <a:solidFill>
                <a:srgbClr val="423B7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700"/>
              <a:buFont typeface="Arial"/>
              <a:buNone/>
            </a:pPr>
            <a:r>
              <a:t/>
            </a:r>
            <a:endParaRPr b="1" sz="2700">
              <a:solidFill>
                <a:srgbClr val="423B71"/>
              </a:solidFill>
              <a:latin typeface="Calibri"/>
              <a:ea typeface="Calibri"/>
              <a:cs typeface="Calibri"/>
              <a:sym typeface="Calibri"/>
            </a:endParaRPr>
          </a:p>
        </p:txBody>
      </p:sp>
      <p:pic>
        <p:nvPicPr>
          <p:cNvPr id="133" name="Google Shape;133;p27"/>
          <p:cNvPicPr preferRelativeResize="0"/>
          <p:nvPr/>
        </p:nvPicPr>
        <p:blipFill>
          <a:blip r:embed="rId3">
            <a:alphaModFix/>
          </a:blip>
          <a:stretch>
            <a:fillRect/>
          </a:stretch>
        </p:blipFill>
        <p:spPr>
          <a:xfrm>
            <a:off x="1931550" y="1242494"/>
            <a:ext cx="5658959" cy="318625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45"/>
          <p:cNvSpPr txBox="1"/>
          <p:nvPr/>
        </p:nvSpPr>
        <p:spPr>
          <a:xfrm>
            <a:off x="701050" y="262125"/>
            <a:ext cx="6472500" cy="1154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s" sz="2100">
                <a:solidFill>
                  <a:srgbClr val="423B71"/>
                </a:solidFill>
                <a:latin typeface="Calibri"/>
                <a:ea typeface="Calibri"/>
                <a:cs typeface="Calibri"/>
                <a:sym typeface="Calibri"/>
              </a:rPr>
              <a:t>¿Cuál es el mayor valor de n para el cual se cumple que P(X ≤ 40) ≥ 0,95?</a:t>
            </a:r>
            <a:endParaRPr sz="2100">
              <a:solidFill>
                <a:srgbClr val="423B71"/>
              </a:solidFill>
              <a:latin typeface="Calibri"/>
              <a:ea typeface="Calibri"/>
              <a:cs typeface="Calibri"/>
              <a:sym typeface="Calibri"/>
            </a:endParaRPr>
          </a:p>
          <a:p>
            <a:pPr indent="0" lvl="0" marL="0" rtl="0" algn="ctr">
              <a:spcBef>
                <a:spcPts val="0"/>
              </a:spcBef>
              <a:spcAft>
                <a:spcPts val="0"/>
              </a:spcAft>
              <a:buNone/>
            </a:pPr>
            <a:r>
              <a:t/>
            </a:r>
            <a:endParaRPr sz="2100">
              <a:solidFill>
                <a:srgbClr val="423B71"/>
              </a:solidFill>
              <a:latin typeface="Calibri"/>
              <a:ea typeface="Calibri"/>
              <a:cs typeface="Calibri"/>
              <a:sym typeface="Calibri"/>
            </a:endParaRPr>
          </a:p>
        </p:txBody>
      </p:sp>
      <p:pic>
        <p:nvPicPr>
          <p:cNvPr id="243" name="Google Shape;243;p45"/>
          <p:cNvPicPr preferRelativeResize="0"/>
          <p:nvPr/>
        </p:nvPicPr>
        <p:blipFill>
          <a:blip r:embed="rId3">
            <a:alphaModFix/>
          </a:blip>
          <a:stretch>
            <a:fillRect/>
          </a:stretch>
        </p:blipFill>
        <p:spPr>
          <a:xfrm>
            <a:off x="906775" y="1198500"/>
            <a:ext cx="7734298" cy="3765175"/>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46"/>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Conclusiones</a:t>
            </a:r>
            <a:endParaRPr b="1" i="0" sz="2700" u="none" cap="none" strike="noStrike">
              <a:solidFill>
                <a:srgbClr val="423B71"/>
              </a:solidFill>
              <a:latin typeface="Calibri"/>
              <a:ea typeface="Calibri"/>
              <a:cs typeface="Calibri"/>
              <a:sym typeface="Calibri"/>
            </a:endParaRPr>
          </a:p>
        </p:txBody>
      </p:sp>
      <p:sp>
        <p:nvSpPr>
          <p:cNvPr id="249" name="Google Shape;249;p46"/>
          <p:cNvSpPr/>
          <p:nvPr/>
        </p:nvSpPr>
        <p:spPr>
          <a:xfrm>
            <a:off x="622300" y="1308100"/>
            <a:ext cx="7538700" cy="3163200"/>
          </a:xfrm>
          <a:prstGeom prst="rect">
            <a:avLst/>
          </a:prstGeom>
          <a:solidFill>
            <a:srgbClr val="F3F3F3"/>
          </a:solidFill>
          <a:ln>
            <a:noFill/>
          </a:ln>
        </p:spPr>
        <p:txBody>
          <a:bodyPr anchorCtr="0" anchor="ctr" bIns="68575" lIns="68575" spcFirstLastPara="1" rIns="68575" wrap="square" tIns="68575">
            <a:noAutofit/>
          </a:bodyPr>
          <a:lstStyle/>
          <a:p>
            <a:pPr indent="0" lvl="0" marL="0" rtl="0" algn="just">
              <a:spcBef>
                <a:spcPts val="0"/>
              </a:spcBef>
              <a:spcAft>
                <a:spcPts val="0"/>
              </a:spcAft>
              <a:buClr>
                <a:schemeClr val="dk1"/>
              </a:buClr>
              <a:buFont typeface="Arial"/>
              <a:buNone/>
            </a:pPr>
            <a:r>
              <a:rPr lang="es" sz="1800">
                <a:solidFill>
                  <a:schemeClr val="dk1"/>
                </a:solidFill>
                <a:latin typeface="Calibri"/>
                <a:ea typeface="Calibri"/>
                <a:cs typeface="Calibri"/>
                <a:sym typeface="Calibri"/>
              </a:rPr>
              <a:t>Hemos avanzado realizando los siguientes pasos:</a:t>
            </a:r>
            <a:endParaRPr sz="1800">
              <a:solidFill>
                <a:schemeClr val="dk1"/>
              </a:solidFill>
              <a:latin typeface="Calibri"/>
              <a:ea typeface="Calibri"/>
              <a:cs typeface="Calibri"/>
              <a:sym typeface="Calibri"/>
            </a:endParaRPr>
          </a:p>
          <a:p>
            <a:pPr indent="0" lvl="0" marL="0" rtl="0" algn="just">
              <a:spcBef>
                <a:spcPts val="0"/>
              </a:spcBef>
              <a:spcAft>
                <a:spcPts val="0"/>
              </a:spcAft>
              <a:buClr>
                <a:schemeClr val="dk1"/>
              </a:buClr>
              <a:buFont typeface="Arial"/>
              <a:buNone/>
            </a:pPr>
            <a:r>
              <a:t/>
            </a:r>
            <a:endParaRPr sz="1800">
              <a:solidFill>
                <a:schemeClr val="dk1"/>
              </a:solidFill>
              <a:latin typeface="Calibri"/>
              <a:ea typeface="Calibri"/>
              <a:cs typeface="Calibri"/>
              <a:sym typeface="Calibri"/>
            </a:endParaRPr>
          </a:p>
          <a:p>
            <a:pPr indent="-342900" lvl="0" marL="457200" rtl="0" algn="just">
              <a:spcBef>
                <a:spcPts val="0"/>
              </a:spcBef>
              <a:spcAft>
                <a:spcPts val="0"/>
              </a:spcAft>
              <a:buClr>
                <a:schemeClr val="dk1"/>
              </a:buClr>
              <a:buSzPts val="1800"/>
              <a:buFont typeface="Calibri"/>
              <a:buAutoNum type="arabicPeriod"/>
            </a:pPr>
            <a:r>
              <a:rPr lang="es" sz="1800">
                <a:solidFill>
                  <a:schemeClr val="dk1"/>
                </a:solidFill>
                <a:latin typeface="Calibri"/>
                <a:ea typeface="Calibri"/>
                <a:cs typeface="Calibri"/>
                <a:sym typeface="Calibri"/>
              </a:rPr>
              <a:t>Identificar los parámetros del modelo binomial. </a:t>
            </a:r>
            <a:endParaRPr sz="1800">
              <a:solidFill>
                <a:schemeClr val="dk1"/>
              </a:solidFill>
              <a:latin typeface="Calibri"/>
              <a:ea typeface="Calibri"/>
              <a:cs typeface="Calibri"/>
              <a:sym typeface="Calibri"/>
            </a:endParaRPr>
          </a:p>
          <a:p>
            <a:pPr indent="-342900" lvl="0" marL="457200" rtl="0" algn="just">
              <a:spcBef>
                <a:spcPts val="0"/>
              </a:spcBef>
              <a:spcAft>
                <a:spcPts val="0"/>
              </a:spcAft>
              <a:buClr>
                <a:schemeClr val="dk1"/>
              </a:buClr>
              <a:buSzPts val="1800"/>
              <a:buFont typeface="Calibri"/>
              <a:buAutoNum type="arabicPeriod"/>
            </a:pPr>
            <a:r>
              <a:rPr lang="es" sz="1800">
                <a:solidFill>
                  <a:schemeClr val="dk1"/>
                </a:solidFill>
                <a:latin typeface="Calibri"/>
                <a:ea typeface="Calibri"/>
                <a:cs typeface="Calibri"/>
                <a:sym typeface="Calibri"/>
              </a:rPr>
              <a:t>Expresar el problema original en términos matemáticos.</a:t>
            </a:r>
            <a:endParaRPr sz="1800">
              <a:solidFill>
                <a:schemeClr val="dk1"/>
              </a:solidFill>
              <a:latin typeface="Calibri"/>
              <a:ea typeface="Calibri"/>
              <a:cs typeface="Calibri"/>
              <a:sym typeface="Calibri"/>
            </a:endParaRPr>
          </a:p>
          <a:p>
            <a:pPr indent="-342900" lvl="0" marL="457200" rtl="0" algn="just">
              <a:spcBef>
                <a:spcPts val="0"/>
              </a:spcBef>
              <a:spcAft>
                <a:spcPts val="0"/>
              </a:spcAft>
              <a:buClr>
                <a:schemeClr val="dk1"/>
              </a:buClr>
              <a:buSzPts val="1800"/>
              <a:buFont typeface="Calibri"/>
              <a:buAutoNum type="arabicPeriod"/>
            </a:pPr>
            <a:r>
              <a:rPr lang="es" sz="1800">
                <a:solidFill>
                  <a:schemeClr val="dk1"/>
                </a:solidFill>
                <a:latin typeface="Calibri"/>
                <a:ea typeface="Calibri"/>
                <a:cs typeface="Calibri"/>
                <a:sym typeface="Calibri"/>
              </a:rPr>
              <a:t>Realizar cálculos, con ayuda de una hoja de cálculo, para encontrar la solución matemática al problema. </a:t>
            </a:r>
            <a:endParaRPr sz="1800">
              <a:solidFill>
                <a:schemeClr val="dk1"/>
              </a:solidFill>
              <a:latin typeface="Calibri"/>
              <a:ea typeface="Calibri"/>
              <a:cs typeface="Calibri"/>
              <a:sym typeface="Calibri"/>
            </a:endParaRPr>
          </a:p>
          <a:p>
            <a:pPr indent="-342900" lvl="0" marL="457200" rtl="0" algn="just">
              <a:spcBef>
                <a:spcPts val="0"/>
              </a:spcBef>
              <a:spcAft>
                <a:spcPts val="0"/>
              </a:spcAft>
              <a:buClr>
                <a:schemeClr val="dk1"/>
              </a:buClr>
              <a:buSzPts val="1800"/>
              <a:buFont typeface="Calibri"/>
              <a:buAutoNum type="arabicPeriod"/>
            </a:pPr>
            <a:r>
              <a:rPr lang="es" sz="1800">
                <a:solidFill>
                  <a:schemeClr val="dk1"/>
                </a:solidFill>
                <a:latin typeface="Calibri"/>
                <a:ea typeface="Calibri"/>
                <a:cs typeface="Calibri"/>
                <a:sym typeface="Calibri"/>
              </a:rPr>
              <a:t>Interpretar la solución matemática de acuerdo al contexto. </a:t>
            </a:r>
            <a:endParaRPr sz="1800">
              <a:solidFill>
                <a:schemeClr val="dk1"/>
              </a:solidFill>
              <a:latin typeface="Calibri"/>
              <a:ea typeface="Calibri"/>
              <a:cs typeface="Calibri"/>
              <a:sym typeface="Calibri"/>
            </a:endParaRPr>
          </a:p>
          <a:p>
            <a:pPr indent="0" lvl="0" marL="0" rtl="0" algn="just">
              <a:spcBef>
                <a:spcPts val="0"/>
              </a:spcBef>
              <a:spcAft>
                <a:spcPts val="0"/>
              </a:spcAft>
              <a:buClr>
                <a:schemeClr val="dk1"/>
              </a:buClr>
              <a:buFont typeface="Arial"/>
              <a:buNone/>
            </a:pPr>
            <a:r>
              <a:t/>
            </a:r>
            <a:endParaRPr sz="1800">
              <a:solidFill>
                <a:schemeClr val="dk1"/>
              </a:solidFill>
              <a:latin typeface="Calibri"/>
              <a:ea typeface="Calibri"/>
              <a:cs typeface="Calibri"/>
              <a:sym typeface="Calibri"/>
            </a:endParaRPr>
          </a:p>
          <a:p>
            <a:pPr indent="0" lvl="0" marL="0" rtl="0" algn="just">
              <a:spcBef>
                <a:spcPts val="0"/>
              </a:spcBef>
              <a:spcAft>
                <a:spcPts val="0"/>
              </a:spcAft>
              <a:buClr>
                <a:schemeClr val="dk1"/>
              </a:buClr>
              <a:buFont typeface="Arial"/>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47"/>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Conclusiones</a:t>
            </a:r>
            <a:endParaRPr b="1" i="0" sz="2700" u="none" cap="none" strike="noStrike">
              <a:solidFill>
                <a:srgbClr val="423B71"/>
              </a:solidFill>
              <a:latin typeface="Calibri"/>
              <a:ea typeface="Calibri"/>
              <a:cs typeface="Calibri"/>
              <a:sym typeface="Calibri"/>
            </a:endParaRPr>
          </a:p>
        </p:txBody>
      </p:sp>
      <p:sp>
        <p:nvSpPr>
          <p:cNvPr id="255" name="Google Shape;255;p47"/>
          <p:cNvSpPr/>
          <p:nvPr/>
        </p:nvSpPr>
        <p:spPr>
          <a:xfrm>
            <a:off x="622300" y="1308100"/>
            <a:ext cx="7881600" cy="1749600"/>
          </a:xfrm>
          <a:prstGeom prst="rect">
            <a:avLst/>
          </a:prstGeom>
          <a:solidFill>
            <a:srgbClr val="F3F3F3"/>
          </a:solidFill>
          <a:ln>
            <a:noFill/>
          </a:ln>
        </p:spPr>
        <p:txBody>
          <a:bodyPr anchorCtr="0" anchor="ctr" bIns="68575" lIns="68575" spcFirstLastPara="1" rIns="68575" wrap="square" tIns="68575">
            <a:noAutofit/>
          </a:bodyPr>
          <a:lstStyle/>
          <a:p>
            <a:pPr indent="0" lvl="0" marL="0" rtl="0" algn="just">
              <a:spcBef>
                <a:spcPts val="0"/>
              </a:spcBef>
              <a:spcAft>
                <a:spcPts val="0"/>
              </a:spcAft>
              <a:buClr>
                <a:schemeClr val="dk1"/>
              </a:buClr>
              <a:buFont typeface="Arial"/>
              <a:buNone/>
            </a:pPr>
            <a:r>
              <a:rPr lang="es" sz="1800">
                <a:solidFill>
                  <a:schemeClr val="dk1"/>
                </a:solidFill>
                <a:latin typeface="Calibri"/>
                <a:ea typeface="Calibri"/>
                <a:cs typeface="Calibri"/>
                <a:sym typeface="Calibri"/>
              </a:rPr>
              <a:t>Es fundamental que los resultados matemáticos sean interpretados de acuerdo al contexto dado por la situación inicial, esto con la finalidad de evaluar si la solución encontrada da una respuesta satisfactoria al problema.</a:t>
            </a:r>
            <a:endParaRPr sz="1800">
              <a:solidFill>
                <a:schemeClr val="dk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pic>
        <p:nvPicPr>
          <p:cNvPr id="260" name="Google Shape;260;p48"/>
          <p:cNvPicPr preferRelativeResize="0"/>
          <p:nvPr/>
        </p:nvPicPr>
        <p:blipFill>
          <a:blip r:embed="rId3">
            <a:alphaModFix/>
          </a:blip>
          <a:stretch>
            <a:fillRect/>
          </a:stretch>
        </p:blipFill>
        <p:spPr>
          <a:xfrm>
            <a:off x="0" y="0"/>
            <a:ext cx="9144003" cy="5143501"/>
          </a:xfrm>
          <a:prstGeom prst="rect">
            <a:avLst/>
          </a:prstGeom>
          <a:noFill/>
          <a:ln>
            <a:noFill/>
          </a:ln>
        </p:spPr>
      </p:pic>
      <p:sp>
        <p:nvSpPr>
          <p:cNvPr id="261" name="Google Shape;261;p48"/>
          <p:cNvSpPr txBox="1"/>
          <p:nvPr/>
        </p:nvSpPr>
        <p:spPr>
          <a:xfrm>
            <a:off x="483935" y="2297504"/>
            <a:ext cx="8175900" cy="646500"/>
          </a:xfrm>
          <a:prstGeom prst="rect">
            <a:avLst/>
          </a:prstGeom>
          <a:noFill/>
          <a:ln>
            <a:noFill/>
          </a:ln>
        </p:spPr>
        <p:txBody>
          <a:bodyPr anchorCtr="0" anchor="t" bIns="68575" lIns="68575" spcFirstLastPara="1" rIns="68575" wrap="square" tIns="68575">
            <a:spAutoFit/>
          </a:bodyPr>
          <a:lstStyle/>
          <a:p>
            <a:pPr indent="0" lvl="0" marL="0" marR="0" rtl="0" algn="ctr">
              <a:lnSpc>
                <a:spcPct val="100000"/>
              </a:lnSpc>
              <a:spcBef>
                <a:spcPts val="0"/>
              </a:spcBef>
              <a:spcAft>
                <a:spcPts val="0"/>
              </a:spcAft>
              <a:buClr>
                <a:srgbClr val="000000"/>
              </a:buClr>
              <a:buSzPts val="3300"/>
              <a:buFont typeface="Arial"/>
              <a:buNone/>
            </a:pPr>
            <a:r>
              <a:rPr b="1" lang="es" sz="3300">
                <a:solidFill>
                  <a:schemeClr val="lt1"/>
                </a:solidFill>
                <a:latin typeface="Calibri"/>
                <a:ea typeface="Calibri"/>
                <a:cs typeface="Calibri"/>
                <a:sym typeface="Calibri"/>
              </a:rPr>
              <a:t>Gestionando las reservas de un restaurante </a:t>
            </a:r>
            <a:endParaRPr b="1" i="0" sz="3300" u="none" cap="none" strike="noStrike">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8"/>
          <p:cNvSpPr txBox="1"/>
          <p:nvPr/>
        </p:nvSpPr>
        <p:spPr>
          <a:xfrm>
            <a:off x="430172" y="322350"/>
            <a:ext cx="7197300" cy="9003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Concepto de sobreventa y restaurante </a:t>
            </a:r>
            <a:r>
              <a:rPr b="1" i="1" lang="es" sz="2700">
                <a:solidFill>
                  <a:srgbClr val="423B71"/>
                </a:solidFill>
                <a:latin typeface="Calibri"/>
                <a:ea typeface="Calibri"/>
                <a:cs typeface="Calibri"/>
                <a:sym typeface="Calibri"/>
              </a:rPr>
              <a:t>El Paraíso del Sabor</a:t>
            </a:r>
            <a:endParaRPr b="1" i="1" sz="2700" u="none" cap="none" strike="noStrike">
              <a:solidFill>
                <a:srgbClr val="423B71"/>
              </a:solidFill>
              <a:latin typeface="Calibri"/>
              <a:ea typeface="Calibri"/>
              <a:cs typeface="Calibri"/>
              <a:sym typeface="Calibri"/>
            </a:endParaRPr>
          </a:p>
        </p:txBody>
      </p:sp>
      <p:sp>
        <p:nvSpPr>
          <p:cNvPr id="139" name="Google Shape;139;p28"/>
          <p:cNvSpPr txBox="1"/>
          <p:nvPr/>
        </p:nvSpPr>
        <p:spPr>
          <a:xfrm>
            <a:off x="520426" y="1751600"/>
            <a:ext cx="4842600" cy="1731600"/>
          </a:xfrm>
          <a:prstGeom prst="rect">
            <a:avLst/>
          </a:prstGeom>
          <a:noFill/>
          <a:ln>
            <a:noFill/>
          </a:ln>
        </p:spPr>
        <p:txBody>
          <a:bodyPr anchorCtr="0" anchor="t" bIns="34275" lIns="68575" spcFirstLastPara="1" rIns="68575" wrap="square" tIns="34275">
            <a:spAutoFit/>
          </a:bodyPr>
          <a:lstStyle/>
          <a:p>
            <a:pPr indent="-342900" lvl="0" marL="457200" marR="0" rtl="0" algn="l">
              <a:lnSpc>
                <a:spcPct val="100000"/>
              </a:lnSpc>
              <a:spcBef>
                <a:spcPts val="0"/>
              </a:spcBef>
              <a:spcAft>
                <a:spcPts val="0"/>
              </a:spcAft>
              <a:buClr>
                <a:schemeClr val="dk1"/>
              </a:buClr>
              <a:buSzPts val="1800"/>
              <a:buFont typeface="Calibri"/>
              <a:buAutoNum type="arabicPeriod"/>
            </a:pPr>
            <a:r>
              <a:rPr lang="es" sz="1800">
                <a:solidFill>
                  <a:schemeClr val="dk1"/>
                </a:solidFill>
                <a:latin typeface="Calibri"/>
                <a:ea typeface="Calibri"/>
                <a:cs typeface="Calibri"/>
                <a:sym typeface="Calibri"/>
              </a:rPr>
              <a:t>¿Por qué la dueña del restaurante quiere comenzar a admitir un número de reservas mayor que la capacidad del restaurante?</a:t>
            </a:r>
            <a:endParaRPr sz="18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sz="1800">
              <a:solidFill>
                <a:schemeClr val="dk1"/>
              </a:solidFill>
              <a:latin typeface="Calibri"/>
              <a:ea typeface="Calibri"/>
              <a:cs typeface="Calibri"/>
              <a:sym typeface="Calibri"/>
            </a:endParaRPr>
          </a:p>
          <a:p>
            <a:pPr indent="-342900" lvl="0" marL="457200" marR="0" rtl="0" algn="l">
              <a:lnSpc>
                <a:spcPct val="100000"/>
              </a:lnSpc>
              <a:spcBef>
                <a:spcPts val="0"/>
              </a:spcBef>
              <a:spcAft>
                <a:spcPts val="0"/>
              </a:spcAft>
              <a:buClr>
                <a:schemeClr val="dk1"/>
              </a:buClr>
              <a:buSzPts val="1800"/>
              <a:buFont typeface="Calibri"/>
              <a:buAutoNum type="arabicPeriod"/>
            </a:pPr>
            <a:r>
              <a:rPr lang="es" sz="1800">
                <a:solidFill>
                  <a:schemeClr val="dk1"/>
                </a:solidFill>
                <a:latin typeface="Calibri"/>
                <a:ea typeface="Calibri"/>
                <a:cs typeface="Calibri"/>
                <a:sym typeface="Calibri"/>
              </a:rPr>
              <a:t>¿Qué opinan de este tipo de prácticas?</a:t>
            </a:r>
            <a:endParaRPr sz="1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sz="1800">
              <a:solidFill>
                <a:schemeClr val="dk1"/>
              </a:solidFill>
              <a:latin typeface="Calibri"/>
              <a:ea typeface="Calibri"/>
              <a:cs typeface="Calibri"/>
              <a:sym typeface="Calibri"/>
            </a:endParaRPr>
          </a:p>
        </p:txBody>
      </p:sp>
      <p:pic>
        <p:nvPicPr>
          <p:cNvPr id="140" name="Google Shape;140;p28"/>
          <p:cNvPicPr preferRelativeResize="0"/>
          <p:nvPr/>
        </p:nvPicPr>
        <p:blipFill>
          <a:blip r:embed="rId3">
            <a:alphaModFix/>
          </a:blip>
          <a:stretch>
            <a:fillRect/>
          </a:stretch>
        </p:blipFill>
        <p:spPr>
          <a:xfrm>
            <a:off x="6384301" y="1407650"/>
            <a:ext cx="1715341" cy="32731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9"/>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Problema</a:t>
            </a:r>
            <a:endParaRPr b="1" i="0" sz="2700" u="none" cap="none" strike="noStrike">
              <a:solidFill>
                <a:srgbClr val="423B71"/>
              </a:solidFill>
              <a:latin typeface="Calibri"/>
              <a:ea typeface="Calibri"/>
              <a:cs typeface="Calibri"/>
              <a:sym typeface="Calibri"/>
            </a:endParaRPr>
          </a:p>
        </p:txBody>
      </p:sp>
      <p:sp>
        <p:nvSpPr>
          <p:cNvPr id="146" name="Google Shape;146;p29"/>
          <p:cNvSpPr/>
          <p:nvPr/>
        </p:nvSpPr>
        <p:spPr>
          <a:xfrm>
            <a:off x="1087800" y="1524550"/>
            <a:ext cx="6968400" cy="888900"/>
          </a:xfrm>
          <a:prstGeom prst="rect">
            <a:avLst/>
          </a:prstGeom>
          <a:solidFill>
            <a:srgbClr val="F3F3F3"/>
          </a:solidFill>
          <a:ln>
            <a:noFill/>
          </a:ln>
        </p:spPr>
        <p:txBody>
          <a:bodyPr anchorCtr="0" anchor="ctr" bIns="68575" lIns="68575" spcFirstLastPara="1" rIns="68575" wrap="square" tIns="68575">
            <a:noAutofit/>
          </a:bodyPr>
          <a:lstStyle/>
          <a:p>
            <a:pPr indent="0" lvl="0" marL="0" marR="0" rtl="0" algn="ctr">
              <a:lnSpc>
                <a:spcPct val="100000"/>
              </a:lnSpc>
              <a:spcBef>
                <a:spcPts val="0"/>
              </a:spcBef>
              <a:spcAft>
                <a:spcPts val="0"/>
              </a:spcAft>
              <a:buClr>
                <a:srgbClr val="000000"/>
              </a:buClr>
              <a:buSzPts val="1800"/>
              <a:buFont typeface="Arial"/>
              <a:buNone/>
            </a:pPr>
            <a:r>
              <a:rPr lang="es" sz="1800">
                <a:solidFill>
                  <a:schemeClr val="dk1"/>
                </a:solidFill>
                <a:latin typeface="Calibri"/>
                <a:ea typeface="Calibri"/>
                <a:cs typeface="Calibri"/>
                <a:sym typeface="Calibri"/>
              </a:rPr>
              <a:t>¿Cuántas reservas podrían admitir de forma que, con bastante certeza, no se presenten más de 40 clientes con reserva?</a:t>
            </a:r>
            <a:endParaRPr sz="1100"/>
          </a:p>
        </p:txBody>
      </p:sp>
      <p:pic>
        <p:nvPicPr>
          <p:cNvPr id="147" name="Google Shape;147;p29"/>
          <p:cNvPicPr preferRelativeResize="0"/>
          <p:nvPr/>
        </p:nvPicPr>
        <p:blipFill>
          <a:blip r:embed="rId3">
            <a:alphaModFix/>
          </a:blip>
          <a:stretch>
            <a:fillRect/>
          </a:stretch>
        </p:blipFill>
        <p:spPr>
          <a:xfrm>
            <a:off x="2797638" y="2571750"/>
            <a:ext cx="3548725" cy="21358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30"/>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Actividad 1</a:t>
            </a:r>
            <a:endParaRPr b="1" i="0" sz="2700" u="none" cap="none" strike="noStrike">
              <a:solidFill>
                <a:srgbClr val="423B71"/>
              </a:solidFill>
              <a:latin typeface="Calibri"/>
              <a:ea typeface="Calibri"/>
              <a:cs typeface="Calibri"/>
              <a:sym typeface="Calibri"/>
            </a:endParaRPr>
          </a:p>
        </p:txBody>
      </p:sp>
      <p:sp>
        <p:nvSpPr>
          <p:cNvPr id="153" name="Google Shape;153;p30"/>
          <p:cNvSpPr/>
          <p:nvPr/>
        </p:nvSpPr>
        <p:spPr>
          <a:xfrm>
            <a:off x="622300" y="1308101"/>
            <a:ext cx="7850700" cy="1851600"/>
          </a:xfrm>
          <a:prstGeom prst="rect">
            <a:avLst/>
          </a:prstGeom>
          <a:solidFill>
            <a:srgbClr val="F3F3F3"/>
          </a:solidFill>
          <a:ln>
            <a:noFill/>
          </a:ln>
        </p:spPr>
        <p:txBody>
          <a:bodyPr anchorCtr="0" anchor="ctr" bIns="68575" lIns="68575" spcFirstLastPara="1" rIns="68575" wrap="square" tIns="68575">
            <a:noAutofit/>
          </a:bodyPr>
          <a:lstStyle/>
          <a:p>
            <a:pPr indent="0" lvl="0" marL="0" marR="0" rtl="0" algn="just">
              <a:lnSpc>
                <a:spcPct val="100000"/>
              </a:lnSpc>
              <a:spcBef>
                <a:spcPts val="0"/>
              </a:spcBef>
              <a:spcAft>
                <a:spcPts val="0"/>
              </a:spcAft>
              <a:buClr>
                <a:srgbClr val="000000"/>
              </a:buClr>
              <a:buSzPts val="1800"/>
              <a:buFont typeface="Arial"/>
              <a:buNone/>
            </a:pPr>
            <a:r>
              <a:rPr b="1" lang="es" sz="1800">
                <a:solidFill>
                  <a:schemeClr val="dk1"/>
                </a:solidFill>
                <a:latin typeface="Calibri"/>
                <a:ea typeface="Calibri"/>
                <a:cs typeface="Calibri"/>
                <a:sym typeface="Calibri"/>
              </a:rPr>
              <a:t>1. ¿Cómo formularías, en tus propias palabras, el problema matemático que plantea la situación?</a:t>
            </a:r>
            <a:endParaRPr sz="18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1"/>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Actividad 1</a:t>
            </a:r>
            <a:endParaRPr b="1" i="0" sz="2700" u="none" cap="none" strike="noStrike">
              <a:solidFill>
                <a:srgbClr val="423B71"/>
              </a:solidFill>
              <a:latin typeface="Calibri"/>
              <a:ea typeface="Calibri"/>
              <a:cs typeface="Calibri"/>
              <a:sym typeface="Calibri"/>
            </a:endParaRPr>
          </a:p>
        </p:txBody>
      </p:sp>
      <p:sp>
        <p:nvSpPr>
          <p:cNvPr id="159" name="Google Shape;159;p31"/>
          <p:cNvSpPr/>
          <p:nvPr/>
        </p:nvSpPr>
        <p:spPr>
          <a:xfrm>
            <a:off x="622304" y="1308104"/>
            <a:ext cx="7850700" cy="2523000"/>
          </a:xfrm>
          <a:prstGeom prst="rect">
            <a:avLst/>
          </a:prstGeom>
          <a:solidFill>
            <a:srgbClr val="F3F3F3"/>
          </a:solidFill>
          <a:ln>
            <a:noFill/>
          </a:ln>
        </p:spPr>
        <p:txBody>
          <a:bodyPr anchorCtr="0" anchor="ctr" bIns="68575" lIns="68575" spcFirstLastPara="1" rIns="68575" wrap="square" tIns="68575">
            <a:noAutofit/>
          </a:bodyPr>
          <a:lstStyle/>
          <a:p>
            <a:pPr indent="0" lvl="0" marL="0" marR="0" rtl="0" algn="just">
              <a:lnSpc>
                <a:spcPct val="100000"/>
              </a:lnSpc>
              <a:spcBef>
                <a:spcPts val="0"/>
              </a:spcBef>
              <a:spcAft>
                <a:spcPts val="0"/>
              </a:spcAft>
              <a:buClr>
                <a:srgbClr val="000000"/>
              </a:buClr>
              <a:buSzPts val="1800"/>
              <a:buFont typeface="Arial"/>
              <a:buNone/>
            </a:pPr>
            <a:r>
              <a:rPr b="1" lang="es" sz="1800">
                <a:solidFill>
                  <a:schemeClr val="dk1"/>
                </a:solidFill>
                <a:latin typeface="Calibri"/>
                <a:ea typeface="Calibri"/>
                <a:cs typeface="Calibri"/>
                <a:sym typeface="Calibri"/>
              </a:rPr>
              <a:t>1. ¿Cómo formularías, en tus propias palabras, el problema matemático que plantea la situación?</a:t>
            </a:r>
            <a:endParaRPr b="1"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rPr lang="es" sz="1800">
                <a:solidFill>
                  <a:schemeClr val="dk1"/>
                </a:solidFill>
                <a:latin typeface="Calibri"/>
                <a:ea typeface="Calibri"/>
                <a:cs typeface="Calibri"/>
                <a:sym typeface="Calibri"/>
              </a:rPr>
              <a:t>Decidir cuál es el número total de reservas que se pueden admitir de forma que con bastante certeza el número de clientes que llegan efectivamente al restaurante sea menor o igual que 40.</a:t>
            </a:r>
            <a:endParaRPr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2"/>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Actividad 1</a:t>
            </a:r>
            <a:endParaRPr b="1" i="0" sz="2700" u="none" cap="none" strike="noStrike">
              <a:solidFill>
                <a:srgbClr val="423B71"/>
              </a:solidFill>
              <a:latin typeface="Calibri"/>
              <a:ea typeface="Calibri"/>
              <a:cs typeface="Calibri"/>
              <a:sym typeface="Calibri"/>
            </a:endParaRPr>
          </a:p>
        </p:txBody>
      </p:sp>
      <p:sp>
        <p:nvSpPr>
          <p:cNvPr id="165" name="Google Shape;165;p32"/>
          <p:cNvSpPr/>
          <p:nvPr/>
        </p:nvSpPr>
        <p:spPr>
          <a:xfrm>
            <a:off x="622304" y="1308104"/>
            <a:ext cx="7850700" cy="2523000"/>
          </a:xfrm>
          <a:prstGeom prst="rect">
            <a:avLst/>
          </a:prstGeom>
          <a:solidFill>
            <a:srgbClr val="F3F3F3"/>
          </a:solidFill>
          <a:ln>
            <a:noFill/>
          </a:ln>
        </p:spPr>
        <p:txBody>
          <a:bodyPr anchorCtr="0" anchor="ctr" bIns="68575" lIns="68575" spcFirstLastPara="1" rIns="68575" wrap="square" tIns="68575">
            <a:noAutofit/>
          </a:bodyPr>
          <a:lstStyle/>
          <a:p>
            <a:pPr indent="0" lvl="0" marL="0" marR="0" rtl="0" algn="just">
              <a:lnSpc>
                <a:spcPct val="100000"/>
              </a:lnSpc>
              <a:spcBef>
                <a:spcPts val="0"/>
              </a:spcBef>
              <a:spcAft>
                <a:spcPts val="0"/>
              </a:spcAft>
              <a:buClr>
                <a:srgbClr val="000000"/>
              </a:buClr>
              <a:buSzPts val="1800"/>
              <a:buFont typeface="Arial"/>
              <a:buNone/>
            </a:pPr>
            <a:r>
              <a:rPr b="1" lang="es" sz="1800">
                <a:solidFill>
                  <a:schemeClr val="dk1"/>
                </a:solidFill>
                <a:latin typeface="Calibri"/>
                <a:ea typeface="Calibri"/>
                <a:cs typeface="Calibri"/>
                <a:sym typeface="Calibri"/>
              </a:rPr>
              <a:t>2. ¿Qué cantidades relevantes, tales como incógnitas o variables aleatorias, identificas en la situación?</a:t>
            </a:r>
            <a:endParaRPr b="1"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b="1"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None/>
            </a:pPr>
            <a:r>
              <a:t/>
            </a:r>
            <a:endParaRPr sz="1800">
              <a:solidFill>
                <a:schemeClr val="dk1"/>
              </a:solidFill>
              <a:latin typeface="Calibri"/>
              <a:ea typeface="Calibri"/>
              <a:cs typeface="Calibri"/>
              <a:sym typeface="Calibri"/>
            </a:endParaRPr>
          </a:p>
          <a:p>
            <a:pPr indent="0" lvl="0" marL="457200" marR="0" rtl="0" algn="just">
              <a:lnSpc>
                <a:spcPct val="100000"/>
              </a:lnSpc>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33"/>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Actividad 1</a:t>
            </a:r>
            <a:endParaRPr b="1" i="0" sz="2700" u="none" cap="none" strike="noStrike">
              <a:solidFill>
                <a:srgbClr val="423B71"/>
              </a:solidFill>
              <a:latin typeface="Calibri"/>
              <a:ea typeface="Calibri"/>
              <a:cs typeface="Calibri"/>
              <a:sym typeface="Calibri"/>
            </a:endParaRPr>
          </a:p>
        </p:txBody>
      </p:sp>
      <p:sp>
        <p:nvSpPr>
          <p:cNvPr id="171" name="Google Shape;171;p33"/>
          <p:cNvSpPr/>
          <p:nvPr/>
        </p:nvSpPr>
        <p:spPr>
          <a:xfrm>
            <a:off x="622304" y="1308104"/>
            <a:ext cx="7850700" cy="2523000"/>
          </a:xfrm>
          <a:prstGeom prst="rect">
            <a:avLst/>
          </a:prstGeom>
          <a:solidFill>
            <a:srgbClr val="F3F3F3"/>
          </a:solidFill>
          <a:ln>
            <a:noFill/>
          </a:ln>
        </p:spPr>
        <p:txBody>
          <a:bodyPr anchorCtr="0" anchor="ctr" bIns="68575" lIns="68575" spcFirstLastPara="1" rIns="68575" wrap="square" tIns="68575">
            <a:noAutofit/>
          </a:bodyPr>
          <a:lstStyle/>
          <a:p>
            <a:pPr indent="0" lvl="0" marL="0" marR="0" rtl="0" algn="just">
              <a:lnSpc>
                <a:spcPct val="100000"/>
              </a:lnSpc>
              <a:spcBef>
                <a:spcPts val="0"/>
              </a:spcBef>
              <a:spcAft>
                <a:spcPts val="0"/>
              </a:spcAft>
              <a:buClr>
                <a:srgbClr val="000000"/>
              </a:buClr>
              <a:buSzPts val="1800"/>
              <a:buFont typeface="Arial"/>
              <a:buNone/>
            </a:pPr>
            <a:r>
              <a:rPr b="1" lang="es" sz="1800">
                <a:solidFill>
                  <a:schemeClr val="dk1"/>
                </a:solidFill>
                <a:latin typeface="Calibri"/>
                <a:ea typeface="Calibri"/>
                <a:cs typeface="Calibri"/>
                <a:sym typeface="Calibri"/>
              </a:rPr>
              <a:t>2. ¿Qué cantidades relevantes, tales como incógnitas o variables aleatorias, identificas en la situación? </a:t>
            </a:r>
            <a:endParaRPr b="1" sz="1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1" sz="1800">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rPr lang="es" sz="1800">
                <a:solidFill>
                  <a:schemeClr val="dk1"/>
                </a:solidFill>
                <a:latin typeface="Calibri"/>
                <a:ea typeface="Calibri"/>
                <a:cs typeface="Calibri"/>
                <a:sym typeface="Calibri"/>
              </a:rPr>
              <a:t>En esta situación es posible identificar dos cantidades que son relevantes: </a:t>
            </a:r>
            <a:endParaRPr sz="1800">
              <a:solidFill>
                <a:schemeClr val="dk1"/>
              </a:solidFill>
              <a:latin typeface="Calibri"/>
              <a:ea typeface="Calibri"/>
              <a:cs typeface="Calibri"/>
              <a:sym typeface="Calibri"/>
            </a:endParaRPr>
          </a:p>
          <a:p>
            <a:pPr indent="-342900" lvl="0" marL="457200" marR="0" rtl="0" algn="l">
              <a:lnSpc>
                <a:spcPct val="100000"/>
              </a:lnSpc>
              <a:spcBef>
                <a:spcPts val="0"/>
              </a:spcBef>
              <a:spcAft>
                <a:spcPts val="0"/>
              </a:spcAft>
              <a:buClr>
                <a:schemeClr val="dk1"/>
              </a:buClr>
              <a:buSzPts val="1800"/>
              <a:buFont typeface="Calibri"/>
              <a:buChar char="●"/>
            </a:pPr>
            <a:r>
              <a:rPr lang="es" sz="1800">
                <a:solidFill>
                  <a:schemeClr val="dk1"/>
                </a:solidFill>
                <a:latin typeface="Calibri"/>
                <a:ea typeface="Calibri"/>
                <a:cs typeface="Calibri"/>
                <a:sym typeface="Calibri"/>
              </a:rPr>
              <a:t>El número total de reservas que se pueden admitir.</a:t>
            </a:r>
            <a:endParaRPr sz="1800">
              <a:solidFill>
                <a:schemeClr val="dk1"/>
              </a:solidFill>
              <a:latin typeface="Calibri"/>
              <a:ea typeface="Calibri"/>
              <a:cs typeface="Calibri"/>
              <a:sym typeface="Calibri"/>
            </a:endParaRPr>
          </a:p>
          <a:p>
            <a:pPr indent="-342900" lvl="0" marL="457200" marR="0" rtl="0" algn="just">
              <a:lnSpc>
                <a:spcPct val="100000"/>
              </a:lnSpc>
              <a:spcBef>
                <a:spcPts val="0"/>
              </a:spcBef>
              <a:spcAft>
                <a:spcPts val="0"/>
              </a:spcAft>
              <a:buClr>
                <a:schemeClr val="dk1"/>
              </a:buClr>
              <a:buSzPts val="1800"/>
              <a:buFont typeface="Calibri"/>
              <a:buChar char="●"/>
            </a:pPr>
            <a:r>
              <a:rPr lang="es" sz="1800">
                <a:solidFill>
                  <a:schemeClr val="dk1"/>
                </a:solidFill>
                <a:latin typeface="Calibri"/>
                <a:ea typeface="Calibri"/>
                <a:cs typeface="Calibri"/>
                <a:sym typeface="Calibri"/>
              </a:rPr>
              <a:t>El número de clientes que llegan efectivamente al restaurante.</a:t>
            </a:r>
            <a:endParaRPr sz="18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4"/>
          <p:cNvSpPr txBox="1"/>
          <p:nvPr/>
        </p:nvSpPr>
        <p:spPr>
          <a:xfrm>
            <a:off x="520429" y="665250"/>
            <a:ext cx="6124500" cy="484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None/>
            </a:pPr>
            <a:r>
              <a:rPr b="1" lang="es" sz="2700">
                <a:solidFill>
                  <a:srgbClr val="423B71"/>
                </a:solidFill>
                <a:latin typeface="Calibri"/>
                <a:ea typeface="Calibri"/>
                <a:cs typeface="Calibri"/>
                <a:sym typeface="Calibri"/>
              </a:rPr>
              <a:t>Actividad 1</a:t>
            </a:r>
            <a:endParaRPr b="1" i="0" sz="2700" u="none" cap="none" strike="noStrike">
              <a:solidFill>
                <a:srgbClr val="423B71"/>
              </a:solidFill>
              <a:latin typeface="Calibri"/>
              <a:ea typeface="Calibri"/>
              <a:cs typeface="Calibri"/>
              <a:sym typeface="Calibri"/>
            </a:endParaRPr>
          </a:p>
        </p:txBody>
      </p:sp>
      <p:sp>
        <p:nvSpPr>
          <p:cNvPr id="177" name="Google Shape;177;p34"/>
          <p:cNvSpPr/>
          <p:nvPr/>
        </p:nvSpPr>
        <p:spPr>
          <a:xfrm>
            <a:off x="622304" y="1308104"/>
            <a:ext cx="7850700" cy="2523000"/>
          </a:xfrm>
          <a:prstGeom prst="rect">
            <a:avLst/>
          </a:prstGeom>
          <a:solidFill>
            <a:srgbClr val="F3F3F3"/>
          </a:solidFill>
          <a:ln>
            <a:noFill/>
          </a:ln>
        </p:spPr>
        <p:txBody>
          <a:bodyPr anchorCtr="0" anchor="ctr" bIns="68575" lIns="68575" spcFirstLastPara="1" rIns="68575" wrap="square" tIns="68575">
            <a:noAutofit/>
          </a:bodyPr>
          <a:lstStyle/>
          <a:p>
            <a:pPr indent="0" lvl="0" marL="0" marR="0" rtl="0" algn="just">
              <a:lnSpc>
                <a:spcPct val="100000"/>
              </a:lnSpc>
              <a:spcBef>
                <a:spcPts val="0"/>
              </a:spcBef>
              <a:spcAft>
                <a:spcPts val="0"/>
              </a:spcAft>
              <a:buClr>
                <a:srgbClr val="000000"/>
              </a:buClr>
              <a:buSzPts val="1800"/>
              <a:buFont typeface="Arial"/>
              <a:buNone/>
            </a:pPr>
            <a:r>
              <a:rPr b="1" lang="es" sz="1800">
                <a:solidFill>
                  <a:schemeClr val="dk1"/>
                </a:solidFill>
                <a:latin typeface="Calibri"/>
                <a:ea typeface="Calibri"/>
                <a:cs typeface="Calibri"/>
                <a:sym typeface="Calibri"/>
              </a:rPr>
              <a:t>2. ¿Qué cantidades relevantes, tales como incógnitas o variables aleatorias, identificas en la situación?</a:t>
            </a:r>
            <a:endParaRPr b="1" sz="18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rgbClr val="000000"/>
              </a:buClr>
              <a:buSzPts val="1800"/>
              <a:buFont typeface="Arial"/>
              <a:buNone/>
            </a:pPr>
            <a:r>
              <a:t/>
            </a:r>
            <a:endParaRPr b="1" sz="1800">
              <a:solidFill>
                <a:schemeClr val="dk1"/>
              </a:solidFill>
              <a:latin typeface="Calibri"/>
              <a:ea typeface="Calibri"/>
              <a:cs typeface="Calibri"/>
              <a:sym typeface="Calibri"/>
            </a:endParaRPr>
          </a:p>
          <a:p>
            <a:pPr indent="-342900" lvl="0" marL="457200" marR="0" rtl="0" algn="just">
              <a:lnSpc>
                <a:spcPct val="100000"/>
              </a:lnSpc>
              <a:spcBef>
                <a:spcPts val="0"/>
              </a:spcBef>
              <a:spcAft>
                <a:spcPts val="0"/>
              </a:spcAft>
              <a:buClr>
                <a:schemeClr val="dk1"/>
              </a:buClr>
              <a:buSzPts val="1800"/>
              <a:buFont typeface="Calibri"/>
              <a:buChar char="●"/>
            </a:pPr>
            <a:r>
              <a:rPr i="1" lang="es" sz="1800">
                <a:solidFill>
                  <a:schemeClr val="dk1"/>
                </a:solidFill>
                <a:latin typeface="Calibri"/>
                <a:ea typeface="Calibri"/>
                <a:cs typeface="Calibri"/>
                <a:sym typeface="Calibri"/>
              </a:rPr>
              <a:t>n</a:t>
            </a:r>
            <a:r>
              <a:rPr lang="es" sz="1800">
                <a:solidFill>
                  <a:schemeClr val="dk1"/>
                </a:solidFill>
                <a:latin typeface="Calibri"/>
                <a:ea typeface="Calibri"/>
                <a:cs typeface="Calibri"/>
                <a:sym typeface="Calibri"/>
              </a:rPr>
              <a:t> = número total de reservas que se pueden admitir.</a:t>
            </a:r>
            <a:endParaRPr sz="1800">
              <a:solidFill>
                <a:schemeClr val="dk1"/>
              </a:solidFill>
              <a:latin typeface="Calibri"/>
              <a:ea typeface="Calibri"/>
              <a:cs typeface="Calibri"/>
              <a:sym typeface="Calibri"/>
            </a:endParaRPr>
          </a:p>
          <a:p>
            <a:pPr indent="-342900" lvl="0" marL="457200" marR="0" rtl="0" algn="just">
              <a:lnSpc>
                <a:spcPct val="100000"/>
              </a:lnSpc>
              <a:spcBef>
                <a:spcPts val="0"/>
              </a:spcBef>
              <a:spcAft>
                <a:spcPts val="0"/>
              </a:spcAft>
              <a:buClr>
                <a:schemeClr val="dk1"/>
              </a:buClr>
              <a:buSzPts val="1800"/>
              <a:buFont typeface="Calibri"/>
              <a:buChar char="●"/>
            </a:pPr>
            <a:r>
              <a:rPr i="1" lang="es" sz="1800">
                <a:solidFill>
                  <a:schemeClr val="dk1"/>
                </a:solidFill>
                <a:latin typeface="Calibri"/>
                <a:ea typeface="Calibri"/>
                <a:cs typeface="Calibri"/>
                <a:sym typeface="Calibri"/>
              </a:rPr>
              <a:t>X</a:t>
            </a:r>
            <a:r>
              <a:rPr lang="es" sz="1800">
                <a:solidFill>
                  <a:schemeClr val="dk1"/>
                </a:solidFill>
                <a:latin typeface="Calibri"/>
                <a:ea typeface="Calibri"/>
                <a:cs typeface="Calibri"/>
                <a:sym typeface="Calibri"/>
              </a:rPr>
              <a:t> = el número de clientes que llegan efectivamente al restaurante (en un día específico).</a:t>
            </a:r>
            <a:endParaRPr sz="1800">
              <a:solidFill>
                <a:schemeClr val="dk1"/>
              </a:solidFill>
              <a:latin typeface="Calibri"/>
              <a:ea typeface="Calibri"/>
              <a:cs typeface="Calibri"/>
              <a:sym typeface="Calibri"/>
            </a:endParaRPr>
          </a:p>
          <a:p>
            <a:pPr indent="0" lvl="0" marL="457200" marR="0" rtl="0" algn="just">
              <a:lnSpc>
                <a:spcPct val="100000"/>
              </a:lnSpc>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