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hIAR74RdBdJiixYMQnyiNt3VEN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1025074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CL"/>
              <a:t>La Rueda </a:t>
            </a:r>
            <a:r>
              <a:rPr b="1" i="1" lang="es-CL"/>
              <a:t>London Eye </a:t>
            </a:r>
            <a:endParaRPr i="1"/>
          </a:p>
        </p:txBody>
      </p:sp>
      <p:pic>
        <p:nvPicPr>
          <p:cNvPr descr="London Eye - Wikipedia, la enciclopedia libre" id="79" name="Google Shape;79;p14"/>
          <p:cNvPicPr preferRelativeResize="0"/>
          <p:nvPr/>
        </p:nvPicPr>
        <p:blipFill rotWithShape="1">
          <a:blip r:embed="rId3">
            <a:alphaModFix/>
          </a:blip>
          <a:srcRect b="0" l="11102" r="0" t="5324"/>
          <a:stretch/>
        </p:blipFill>
        <p:spPr>
          <a:xfrm>
            <a:off x="2726610" y="1325703"/>
            <a:ext cx="6738796" cy="478454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49750" y="914450"/>
            <a:ext cx="3618900" cy="224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La Rueda de la Fortuna de Londres es una icónica noria gigante, con 135 metros de altura. Esta se ubica sobre una </a:t>
            </a:r>
            <a:r>
              <a:rPr lang="es-CL" sz="2000">
                <a:solidFill>
                  <a:srgbClr val="374151"/>
                </a:solidFill>
              </a:rPr>
              <a:t>plataforma</a:t>
            </a:r>
            <a:r>
              <a:rPr b="0" i="0" lang="es-CL" sz="2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de 15 metros del </a:t>
            </a:r>
            <a:r>
              <a:rPr lang="es-CL" sz="2000">
                <a:solidFill>
                  <a:srgbClr val="374151"/>
                </a:solidFill>
              </a:rPr>
              <a:t>altura </a:t>
            </a:r>
            <a:r>
              <a:rPr b="0" i="0" lang="es-CL" sz="2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CL" sz="2000">
                <a:solidFill>
                  <a:srgbClr val="374151"/>
                </a:solidFill>
              </a:rPr>
              <a:t>el diámetro de la rueda es de </a:t>
            </a:r>
            <a:r>
              <a:rPr b="0" i="0" lang="es-CL" sz="2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120 metros</a:t>
            </a:r>
            <a:r>
              <a:rPr lang="es-CL" sz="2000">
                <a:solidFill>
                  <a:srgbClr val="374151"/>
                </a:solidFill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8270375" y="1730625"/>
            <a:ext cx="3270300" cy="14160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74151"/>
                </a:solidFill>
              </a:rPr>
              <a:t>La estructura tiene 32 cápsulas cerradas fijas con capacidad para 25 personas.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6975" y="3640425"/>
            <a:ext cx="3488100" cy="2339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74151"/>
                </a:solidFill>
              </a:rPr>
              <a:t>E</a:t>
            </a:r>
            <a:r>
              <a:rPr lang="es-CL" sz="2000">
                <a:solidFill>
                  <a:srgbClr val="374151"/>
                </a:solidFill>
              </a:rPr>
              <a:t>s una famosa atracción turística, i</a:t>
            </a:r>
            <a:r>
              <a:rPr lang="es-CL" sz="2000">
                <a:solidFill>
                  <a:srgbClr val="374151"/>
                </a:solidFill>
              </a:rPr>
              <a:t>naugurada en el año 2000 para conmemorar el nuevo milenio, </a:t>
            </a:r>
            <a:r>
              <a:rPr lang="es-CL" sz="2000">
                <a:solidFill>
                  <a:srgbClr val="374151"/>
                </a:solidFill>
              </a:rPr>
              <a:t> ofrece impresionantes vistas panorámicas de la capital de Inglaterra.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0651" y="3324000"/>
            <a:ext cx="3270300" cy="217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 diseño london eye" id="88" name="Google Shape;88;p15"/>
          <p:cNvPicPr preferRelativeResize="0"/>
          <p:nvPr/>
        </p:nvPicPr>
        <p:blipFill rotWithShape="1">
          <a:blip r:embed="rId3">
            <a:alphaModFix/>
          </a:blip>
          <a:srcRect b="0" l="12480" r="14616" t="0"/>
          <a:stretch/>
        </p:blipFill>
        <p:spPr>
          <a:xfrm>
            <a:off x="0" y="199525"/>
            <a:ext cx="1650768" cy="23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951425" y="3661325"/>
            <a:ext cx="4994700" cy="22473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74151"/>
                </a:solidFill>
              </a:rPr>
              <a:t>Su funcionamiento es muy llamativo, ya que n</a:t>
            </a:r>
            <a:r>
              <a:rPr b="0" i="0" lang="es-CL" sz="2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o se detiene para que la gente suba y baje</a:t>
            </a:r>
            <a:r>
              <a:rPr lang="es-CL" sz="2000">
                <a:solidFill>
                  <a:srgbClr val="374151"/>
                </a:solidFill>
              </a:rPr>
              <a:t>. S</a:t>
            </a:r>
            <a:r>
              <a:rPr b="0" i="0" lang="es-CL" sz="2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b="1" i="0" lang="es-CL" sz="2000" u="none" cap="none" strike="noStrike">
                <a:solidFill>
                  <a:srgbClr val="374151"/>
                </a:solidFill>
              </a:rPr>
              <a:t>velocidad es constante</a:t>
            </a:r>
            <a:r>
              <a:rPr b="0" i="0" lang="es-CL" sz="2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, se mueve tan lentamente que la gente puede entrar y salir de la cápsula</a:t>
            </a:r>
            <a:r>
              <a:rPr lang="es-CL" sz="2000">
                <a:solidFill>
                  <a:srgbClr val="374151"/>
                </a:solidFill>
              </a:rPr>
              <a:t> mientras va pasando por el punto más bajo.</a:t>
            </a:r>
            <a:endParaRPr b="0" i="0" sz="20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ntrada estándar para el London Eye 2023 - Londres" id="90" name="Google Shape;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164" y="824175"/>
            <a:ext cx="3696563" cy="2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1312" y="2549105"/>
            <a:ext cx="4575325" cy="30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1650775" y="741450"/>
            <a:ext cx="3561300" cy="1108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74151"/>
                </a:solidFill>
              </a:rPr>
              <a:t>La rueda</a:t>
            </a:r>
            <a:r>
              <a:rPr i="1" lang="es-CL" sz="2000">
                <a:solidFill>
                  <a:srgbClr val="374151"/>
                </a:solidFill>
              </a:rPr>
              <a:t> </a:t>
            </a:r>
            <a:r>
              <a:rPr i="1" lang="es-CL" sz="2000">
                <a:solidFill>
                  <a:srgbClr val="374151"/>
                </a:solidFill>
              </a:rPr>
              <a:t>London Eye</a:t>
            </a:r>
            <a:r>
              <a:rPr lang="es-CL" sz="2000">
                <a:solidFill>
                  <a:srgbClr val="374151"/>
                </a:solidFill>
              </a:rPr>
              <a:t> hace una revolución, es decir, una vuelta,</a:t>
            </a:r>
            <a:r>
              <a:rPr b="1" lang="es-CL" sz="2000">
                <a:solidFill>
                  <a:srgbClr val="374151"/>
                </a:solidFill>
              </a:rPr>
              <a:t> cada treinta minutos</a:t>
            </a:r>
            <a:r>
              <a:rPr lang="es-CL" sz="2000">
                <a:solidFill>
                  <a:srgbClr val="37415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2023-06-28T17:13:53Z</dcterms:created>
  <dc:creator>Gloria Baeza gonzález</dc:creator>
</cp:coreProperties>
</file>