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3" r:id="rId4"/>
    <p:sldId id="262" r:id="rId5"/>
    <p:sldId id="261" r:id="rId6"/>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F7"/>
    <a:srgbClr val="71BDDD"/>
    <a:srgbClr val="E78577"/>
    <a:srgbClr val="60A6C7"/>
    <a:srgbClr val="91E7ED"/>
    <a:srgbClr val="43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45" autoAdjust="0"/>
  </p:normalViewPr>
  <p:slideViewPr>
    <p:cSldViewPr snapToGrid="0">
      <p:cViewPr varScale="1">
        <p:scale>
          <a:sx n="72" d="100"/>
          <a:sy n="72" d="100"/>
        </p:scale>
        <p:origin x="110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C154D-FFED-4D04-B7F0-13B663D1AC55}" type="datetimeFigureOut">
              <a:rPr lang="es-419" smtClean="0"/>
              <a:t>11/2/2024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DA03A-7843-4550-A2FC-0650B2178345}" type="slidenum">
              <a:rPr lang="es-419" smtClean="0"/>
              <a:t>‹#›</a:t>
            </a:fld>
            <a:endParaRPr lang="es-419"/>
          </a:p>
        </p:txBody>
      </p:sp>
    </p:spTree>
    <p:extLst>
      <p:ext uri="{BB962C8B-B14F-4D97-AF65-F5344CB8AC3E}">
        <p14:creationId xmlns:p14="http://schemas.microsoft.com/office/powerpoint/2010/main" val="74007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pPr>
            <a:r>
              <a:rPr lang="es-ES" sz="1800" dirty="0">
                <a:effectLst/>
                <a:latin typeface="Nunito" pitchFamily="2" charset="0"/>
                <a:ea typeface="Nunito" pitchFamily="2" charset="0"/>
                <a:cs typeface="Nunito" pitchFamily="2" charset="0"/>
              </a:rPr>
              <a:t>La </a:t>
            </a:r>
            <a:r>
              <a:rPr lang="es-ES" sz="1800" b="1" dirty="0">
                <a:effectLst/>
                <a:latin typeface="Nunito" pitchFamily="2" charset="0"/>
                <a:ea typeface="Nunito" pitchFamily="2" charset="0"/>
                <a:cs typeface="Nunito" pitchFamily="2" charset="0"/>
              </a:rPr>
              <a:t>fenilcetonuria</a:t>
            </a:r>
            <a:r>
              <a:rPr lang="es-ES" sz="1800" dirty="0">
                <a:effectLst/>
                <a:latin typeface="Nunito" pitchFamily="2" charset="0"/>
                <a:ea typeface="Nunito" pitchFamily="2" charset="0"/>
                <a:cs typeface="Nunito" pitchFamily="2" charset="0"/>
              </a:rPr>
              <a:t> (PKU) es un tipo de trastorno del metabolismo de los aminoácidos. Es una condición rara, hereditaria y que no tiene cura.</a:t>
            </a:r>
            <a:endParaRPr lang="es-CL" sz="1800" dirty="0">
              <a:effectLst/>
              <a:latin typeface="Arial" panose="020B0604020202020204" pitchFamily="34" charset="0"/>
              <a:ea typeface="Arial" panose="020B0604020202020204" pitchFamily="34" charset="0"/>
            </a:endParaRPr>
          </a:p>
          <a:p>
            <a:pPr algn="just">
              <a:lnSpc>
                <a:spcPct val="115000"/>
              </a:lnSpc>
            </a:pPr>
            <a:r>
              <a:rPr lang="es-ES" sz="1800" dirty="0">
                <a:effectLst/>
                <a:latin typeface="Nunito" pitchFamily="2" charset="0"/>
                <a:ea typeface="Nunito" pitchFamily="2" charset="0"/>
                <a:cs typeface="Nunito" pitchFamily="2" charset="0"/>
              </a:rPr>
              <a:t> </a:t>
            </a:r>
            <a:endParaRPr lang="es-CL" sz="1800" dirty="0">
              <a:effectLst/>
              <a:latin typeface="Arial" panose="020B0604020202020204" pitchFamily="34" charset="0"/>
              <a:ea typeface="Arial" panose="020B0604020202020204" pitchFamily="34" charset="0"/>
            </a:endParaRPr>
          </a:p>
          <a:p>
            <a:pPr algn="just">
              <a:lnSpc>
                <a:spcPct val="115000"/>
              </a:lnSpc>
            </a:pPr>
            <a:r>
              <a:rPr lang="es-ES" sz="1800" dirty="0">
                <a:effectLst/>
                <a:latin typeface="Nunito" pitchFamily="2" charset="0"/>
                <a:ea typeface="Nunito" pitchFamily="2" charset="0"/>
                <a:cs typeface="Nunito" pitchFamily="2" charset="0"/>
              </a:rPr>
              <a:t>El organismo de una persona con PKU no puede procesar </a:t>
            </a:r>
            <a:r>
              <a:rPr lang="es-ES" sz="1800" i="1" dirty="0">
                <a:effectLst/>
                <a:latin typeface="Nunito" pitchFamily="2" charset="0"/>
                <a:ea typeface="Nunito" pitchFamily="2" charset="0"/>
                <a:cs typeface="Nunito" pitchFamily="2" charset="0"/>
              </a:rPr>
              <a:t>fenilalanina, </a:t>
            </a:r>
            <a:r>
              <a:rPr lang="es-ES" sz="1800" dirty="0">
                <a:effectLst/>
                <a:latin typeface="Nunito" pitchFamily="2" charset="0"/>
                <a:ea typeface="Nunito" pitchFamily="2" charset="0"/>
                <a:cs typeface="Nunito" pitchFamily="2" charset="0"/>
              </a:rPr>
              <a:t>aminoácido fundamental de las proteínas, que se encuentra en casi todos los alimentos. </a:t>
            </a:r>
            <a:endParaRPr lang="es-CL"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p:txBody>
      </p:sp>
      <p:sp>
        <p:nvSpPr>
          <p:cNvPr id="4" name="Marcador de número de diapositiva 3"/>
          <p:cNvSpPr>
            <a:spLocks noGrp="1"/>
          </p:cNvSpPr>
          <p:nvPr>
            <p:ph type="sldNum" sz="quarter" idx="5"/>
          </p:nvPr>
        </p:nvSpPr>
        <p:spPr/>
        <p:txBody>
          <a:bodyPr/>
          <a:lstStyle/>
          <a:p>
            <a:fld id="{BD1DA03A-7843-4550-A2FC-0650B2178345}" type="slidenum">
              <a:rPr lang="es-419" smtClean="0"/>
              <a:t>2</a:t>
            </a:fld>
            <a:endParaRPr lang="es-419"/>
          </a:p>
        </p:txBody>
      </p:sp>
    </p:spTree>
    <p:extLst>
      <p:ext uri="{BB962C8B-B14F-4D97-AF65-F5344CB8AC3E}">
        <p14:creationId xmlns:p14="http://schemas.microsoft.com/office/powerpoint/2010/main" val="228373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7D82E-31D1-ED65-38B3-1F629105CA0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3A53DD-9522-8791-EE05-77C3FFD1056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1C83EE6-AB6A-B4DE-A16E-92F6BBAF40AA}"/>
              </a:ext>
            </a:extLst>
          </p:cNvPr>
          <p:cNvSpPr>
            <a:spLocks noGrp="1"/>
          </p:cNvSpPr>
          <p:nvPr>
            <p:ph type="body" idx="1"/>
          </p:nvPr>
        </p:nvSpPr>
        <p:spPr/>
        <p:txBody>
          <a:bodyPr/>
          <a:lstStyle/>
          <a:p>
            <a:pPr algn="just">
              <a:lnSpc>
                <a:spcPct val="115000"/>
              </a:lnSpc>
            </a:pPr>
            <a:r>
              <a:rPr lang="es-ES" sz="1800" dirty="0">
                <a:effectLst/>
                <a:latin typeface="Nunito" pitchFamily="2" charset="0"/>
                <a:ea typeface="Nunito" pitchFamily="2" charset="0"/>
                <a:cs typeface="Nunito" pitchFamily="2" charset="0"/>
              </a:rPr>
              <a:t>Este trastorno puede dañar el cerebro y causar discapacidad intelectual grave, cuando los niveles de </a:t>
            </a:r>
            <a:r>
              <a:rPr lang="es-ES" sz="1800" i="1" dirty="0">
                <a:effectLst/>
                <a:latin typeface="Nunito" pitchFamily="2" charset="0"/>
                <a:ea typeface="Nunito" pitchFamily="2" charset="0"/>
                <a:cs typeface="Nunito" pitchFamily="2" charset="0"/>
              </a:rPr>
              <a:t>fenilalanina </a:t>
            </a:r>
            <a:r>
              <a:rPr lang="es-ES" sz="1800" dirty="0">
                <a:effectLst/>
                <a:latin typeface="Nunito" pitchFamily="2" charset="0"/>
                <a:ea typeface="Nunito" pitchFamily="2" charset="0"/>
                <a:cs typeface="Nunito" pitchFamily="2" charset="0"/>
              </a:rPr>
              <a:t>suben demasiado. De no ser detectada precozmente, los bebés desarrollan un compromiso neurológico progresivo y muy severo. Sin tratamiento, entre los 3 y 5 años de edad ya pueden ser visibles sus consecuencias: discapacidad intelectual severa, epilepsia refractaria, autismo, etc. Si es detectado durante el primer mes de vida, el bebé debe ser tratado con una fórmula láctea especial, que ayuda a regular los niveles de proteína.</a:t>
            </a:r>
            <a:endParaRPr lang="es-CL" sz="1800" dirty="0">
              <a:effectLst/>
              <a:latin typeface="Arial" panose="020B0604020202020204" pitchFamily="34" charset="0"/>
              <a:ea typeface="Arial" panose="020B0604020202020204" pitchFamily="34" charset="0"/>
            </a:endParaRPr>
          </a:p>
        </p:txBody>
      </p:sp>
      <p:sp>
        <p:nvSpPr>
          <p:cNvPr id="4" name="Marcador de número de diapositiva 3">
            <a:extLst>
              <a:ext uri="{FF2B5EF4-FFF2-40B4-BE49-F238E27FC236}">
                <a16:creationId xmlns:a16="http://schemas.microsoft.com/office/drawing/2014/main" id="{00BF64F1-7142-F41F-DA7A-B71F74CA43A0}"/>
              </a:ext>
            </a:extLst>
          </p:cNvPr>
          <p:cNvSpPr>
            <a:spLocks noGrp="1"/>
          </p:cNvSpPr>
          <p:nvPr>
            <p:ph type="sldNum" sz="quarter" idx="5"/>
          </p:nvPr>
        </p:nvSpPr>
        <p:spPr/>
        <p:txBody>
          <a:bodyPr/>
          <a:lstStyle/>
          <a:p>
            <a:fld id="{BD1DA03A-7843-4550-A2FC-0650B2178345}" type="slidenum">
              <a:rPr lang="es-419" smtClean="0"/>
              <a:t>3</a:t>
            </a:fld>
            <a:endParaRPr lang="es-419"/>
          </a:p>
        </p:txBody>
      </p:sp>
    </p:spTree>
    <p:extLst>
      <p:ext uri="{BB962C8B-B14F-4D97-AF65-F5344CB8AC3E}">
        <p14:creationId xmlns:p14="http://schemas.microsoft.com/office/powerpoint/2010/main" val="422066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B004-FC35-DEBB-C10E-C6AA3B87BF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53487EA-0C56-6500-585B-249DE5F13CA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A4207C-00BA-3610-6939-B38C4AEFB2F7}"/>
              </a:ext>
            </a:extLst>
          </p:cNvPr>
          <p:cNvSpPr>
            <a:spLocks noGrp="1"/>
          </p:cNvSpPr>
          <p:nvPr>
            <p:ph type="body" idx="1"/>
          </p:nvPr>
        </p:nvSpPr>
        <p:spPr/>
        <p:txBody>
          <a:bodyPr/>
          <a:lstStyle/>
          <a:p>
            <a:pPr>
              <a:lnSpc>
                <a:spcPct val="115000"/>
              </a:lnSpc>
            </a:pPr>
            <a:r>
              <a:rPr lang="es-ES" sz="1800" dirty="0">
                <a:effectLst/>
                <a:latin typeface="Nunito" pitchFamily="2" charset="0"/>
                <a:ea typeface="Nunito" pitchFamily="2" charset="0"/>
                <a:cs typeface="Nunito" pitchFamily="2" charset="0"/>
              </a:rPr>
              <a:t>Existe un plan de salud pública para abordar esta patología, a cargo del Centro de diagnóstico </a:t>
            </a:r>
            <a:r>
              <a:rPr lang="es-ES" sz="1800" dirty="0">
                <a:solidFill>
                  <a:srgbClr val="444746"/>
                </a:solidFill>
                <a:effectLst/>
                <a:latin typeface="Nunito" pitchFamily="2" charset="0"/>
                <a:ea typeface="Nunito" pitchFamily="2" charset="0"/>
                <a:cs typeface="Nunito" pitchFamily="2" charset="0"/>
              </a:rPr>
              <a:t>del Instituto de Nutrición y Tecnología de los Alimentos (CEDINTA)</a:t>
            </a:r>
            <a:r>
              <a:rPr lang="es-ES" sz="1800" dirty="0">
                <a:effectLst/>
                <a:latin typeface="Nunito" pitchFamily="2" charset="0"/>
                <a:ea typeface="Nunito" pitchFamily="2" charset="0"/>
                <a:cs typeface="Nunito" pitchFamily="2" charset="0"/>
              </a:rPr>
              <a:t> de la Universidad de Chile. </a:t>
            </a:r>
            <a:endParaRPr lang="es-CL" sz="1800" dirty="0">
              <a:effectLst/>
              <a:latin typeface="Arial" panose="020B0604020202020204" pitchFamily="34" charset="0"/>
              <a:ea typeface="Arial" panose="020B0604020202020204" pitchFamily="34" charset="0"/>
            </a:endParaRPr>
          </a:p>
          <a:p>
            <a:pPr>
              <a:lnSpc>
                <a:spcPct val="115000"/>
              </a:lnSpc>
            </a:pPr>
            <a:r>
              <a:rPr lang="es-ES" sz="1800" dirty="0">
                <a:solidFill>
                  <a:srgbClr val="FF9900"/>
                </a:solidFill>
                <a:effectLst/>
                <a:latin typeface="Nunito" pitchFamily="2" charset="0"/>
                <a:ea typeface="Nunito" pitchFamily="2" charset="0"/>
                <a:cs typeface="Nunito" pitchFamily="2" charset="0"/>
              </a:rPr>
              <a:t> </a:t>
            </a:r>
            <a:endParaRPr lang="es-CL" sz="1800" dirty="0">
              <a:effectLst/>
              <a:latin typeface="Arial" panose="020B0604020202020204" pitchFamily="34" charset="0"/>
              <a:ea typeface="Arial" panose="020B0604020202020204" pitchFamily="34" charset="0"/>
            </a:endParaRPr>
          </a:p>
          <a:p>
            <a:pPr>
              <a:lnSpc>
                <a:spcPct val="115000"/>
              </a:lnSpc>
            </a:pPr>
            <a:r>
              <a:rPr lang="es-ES" sz="1800" dirty="0">
                <a:effectLst/>
                <a:latin typeface="Nunito" pitchFamily="2" charset="0"/>
                <a:ea typeface="Nunito" pitchFamily="2" charset="0"/>
                <a:cs typeface="Nunito" pitchFamily="2" charset="0"/>
              </a:rPr>
              <a:t>En Chile, el test se realiza </a:t>
            </a:r>
            <a:r>
              <a:rPr lang="es-ES" sz="1800" dirty="0">
                <a:solidFill>
                  <a:srgbClr val="444746"/>
                </a:solidFill>
                <a:effectLst/>
                <a:latin typeface="Nunito" pitchFamily="2" charset="0"/>
                <a:ea typeface="Nunito" pitchFamily="2" charset="0"/>
                <a:cs typeface="Nunito" pitchFamily="2" charset="0"/>
              </a:rPr>
              <a:t>a las 48 horas de vida, a todos los recién nacidos. La denominada PESQUISA NEONATAL TRADICIONAL (PKU/TSH) </a:t>
            </a:r>
            <a:r>
              <a:rPr lang="es-ES" sz="1800" dirty="0">
                <a:effectLst/>
                <a:latin typeface="Arial" panose="020B0604020202020204" pitchFamily="34" charset="0"/>
                <a:ea typeface="Arial" panose="020B0604020202020204" pitchFamily="34" charset="0"/>
              </a:rPr>
              <a:t> </a:t>
            </a:r>
            <a:r>
              <a:rPr lang="es-ES" sz="1800" dirty="0">
                <a:solidFill>
                  <a:srgbClr val="444746"/>
                </a:solidFill>
                <a:effectLst/>
                <a:latin typeface="Nunito" pitchFamily="2" charset="0"/>
                <a:ea typeface="Nunito" pitchFamily="2" charset="0"/>
                <a:cs typeface="Nunito" pitchFamily="2" charset="0"/>
              </a:rPr>
              <a:t> consiste en un pequeño pinchazo en el talón para obtener una muestra de sangre, que se envía al laboratorio de enfermedades metabólicas. </a:t>
            </a:r>
            <a:endParaRPr lang="es-CL" sz="1800" dirty="0">
              <a:effectLst/>
              <a:latin typeface="Arial" panose="020B0604020202020204" pitchFamily="34" charset="0"/>
              <a:ea typeface="Arial" panose="020B0604020202020204" pitchFamily="34" charset="0"/>
            </a:endParaRPr>
          </a:p>
        </p:txBody>
      </p:sp>
      <p:sp>
        <p:nvSpPr>
          <p:cNvPr id="4" name="Marcador de número de diapositiva 3">
            <a:extLst>
              <a:ext uri="{FF2B5EF4-FFF2-40B4-BE49-F238E27FC236}">
                <a16:creationId xmlns:a16="http://schemas.microsoft.com/office/drawing/2014/main" id="{F50AA2F0-D464-90B6-3FE5-7DC0D0FFC27A}"/>
              </a:ext>
            </a:extLst>
          </p:cNvPr>
          <p:cNvSpPr>
            <a:spLocks noGrp="1"/>
          </p:cNvSpPr>
          <p:nvPr>
            <p:ph type="sldNum" sz="quarter" idx="5"/>
          </p:nvPr>
        </p:nvSpPr>
        <p:spPr/>
        <p:txBody>
          <a:bodyPr/>
          <a:lstStyle/>
          <a:p>
            <a:fld id="{BD1DA03A-7843-4550-A2FC-0650B2178345}" type="slidenum">
              <a:rPr lang="es-419" smtClean="0"/>
              <a:t>4</a:t>
            </a:fld>
            <a:endParaRPr lang="es-419"/>
          </a:p>
        </p:txBody>
      </p:sp>
    </p:spTree>
    <p:extLst>
      <p:ext uri="{BB962C8B-B14F-4D97-AF65-F5344CB8AC3E}">
        <p14:creationId xmlns:p14="http://schemas.microsoft.com/office/powerpoint/2010/main" val="419179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pPr>
            <a:r>
              <a:rPr lang="es-ES" sz="1800" dirty="0">
                <a:effectLst/>
                <a:latin typeface="Nunito" pitchFamily="2" charset="0"/>
                <a:ea typeface="Nunito" pitchFamily="2" charset="0"/>
                <a:cs typeface="Nunito" pitchFamily="2" charset="0"/>
              </a:rPr>
              <a:t>El test que se utiliza para detectar esta condición es estándar y da resultados positivos en el 1 % de los casos testeados.</a:t>
            </a:r>
            <a:r>
              <a:rPr lang="es-CL" sz="1800" dirty="0">
                <a:effectLst/>
                <a:latin typeface="Arial" panose="020B0604020202020204" pitchFamily="34" charset="0"/>
                <a:ea typeface="Nunito" pitchFamily="2" charset="0"/>
                <a:cs typeface="+mn-cs"/>
              </a:rPr>
              <a:t> </a:t>
            </a:r>
            <a:r>
              <a:rPr lang="es-ES" sz="1800">
                <a:effectLst/>
                <a:latin typeface="Nunito" pitchFamily="2" charset="0"/>
                <a:ea typeface="Nunito" pitchFamily="2" charset="0"/>
                <a:cs typeface="Nunito" pitchFamily="2" charset="0"/>
              </a:rPr>
              <a:t>De </a:t>
            </a:r>
            <a:r>
              <a:rPr lang="es-ES" sz="1800" dirty="0">
                <a:effectLst/>
                <a:latin typeface="Nunito" pitchFamily="2" charset="0"/>
                <a:ea typeface="Nunito" pitchFamily="2" charset="0"/>
                <a:cs typeface="Nunito" pitchFamily="2" charset="0"/>
              </a:rPr>
              <a:t>quienes padecen esta condición, el test detecta correctamente el 97,8 % de los casos; y da un resultado incorrecto en el 2,2 % de los casos.</a:t>
            </a:r>
            <a:endParaRPr lang="es-CL" sz="1800" dirty="0">
              <a:effectLst/>
              <a:latin typeface="Arial" panose="020B0604020202020204" pitchFamily="34" charset="0"/>
              <a:ea typeface="Arial" panose="020B0604020202020204" pitchFamily="34" charset="0"/>
            </a:endParaRPr>
          </a:p>
          <a:p>
            <a:pPr>
              <a:lnSpc>
                <a:spcPct val="115000"/>
              </a:lnSpc>
            </a:pPr>
            <a:r>
              <a:rPr lang="es-ES" sz="1800" dirty="0">
                <a:solidFill>
                  <a:srgbClr val="0000FF"/>
                </a:solidFill>
                <a:effectLst/>
                <a:latin typeface="Nunito" pitchFamily="2" charset="0"/>
                <a:ea typeface="Nunito" pitchFamily="2" charset="0"/>
                <a:cs typeface="Nunito" pitchFamily="2" charset="0"/>
              </a:rPr>
              <a:t> </a:t>
            </a:r>
            <a:endParaRPr lang="es-CL" sz="1800" dirty="0">
              <a:effectLst/>
              <a:latin typeface="Arial" panose="020B0604020202020204" pitchFamily="34" charset="0"/>
              <a:ea typeface="Arial" panose="020B0604020202020204" pitchFamily="34" charset="0"/>
            </a:endParaRPr>
          </a:p>
          <a:p>
            <a:pPr>
              <a:lnSpc>
                <a:spcPct val="115000"/>
              </a:lnSpc>
            </a:pPr>
            <a:r>
              <a:rPr lang="es-ES" sz="1800" dirty="0">
                <a:effectLst/>
                <a:latin typeface="Nunito" pitchFamily="2" charset="0"/>
                <a:ea typeface="Nunito" pitchFamily="2" charset="0"/>
                <a:cs typeface="Nunito" pitchFamily="2" charset="0"/>
              </a:rPr>
              <a:t>Cuando un test NO detecta que una persona posee cierta patología, que sí tiene, al resultado del test se le denomina FALSO NEGATIVO. De manera similar, cuando el test detecta en una persona cierta patología que no tiene, al resultado se le denomina FALSO POSITIVO.</a:t>
            </a:r>
            <a:endParaRPr lang="es-CL" sz="1800" dirty="0">
              <a:effectLst/>
              <a:latin typeface="Arial" panose="020B0604020202020204" pitchFamily="34" charset="0"/>
              <a:ea typeface="Arial" panose="020B0604020202020204" pitchFamily="34" charset="0"/>
            </a:endParaRPr>
          </a:p>
          <a:p>
            <a:endParaRPr lang="es-419" dirty="0"/>
          </a:p>
        </p:txBody>
      </p:sp>
      <p:sp>
        <p:nvSpPr>
          <p:cNvPr id="4" name="Marcador de número de diapositiva 3"/>
          <p:cNvSpPr>
            <a:spLocks noGrp="1"/>
          </p:cNvSpPr>
          <p:nvPr>
            <p:ph type="sldNum" sz="quarter" idx="5"/>
          </p:nvPr>
        </p:nvSpPr>
        <p:spPr/>
        <p:txBody>
          <a:bodyPr/>
          <a:lstStyle/>
          <a:p>
            <a:fld id="{BD1DA03A-7843-4550-A2FC-0650B2178345}" type="slidenum">
              <a:rPr lang="es-419" smtClean="0"/>
              <a:t>5</a:t>
            </a:fld>
            <a:endParaRPr lang="es-419"/>
          </a:p>
        </p:txBody>
      </p:sp>
    </p:spTree>
    <p:extLst>
      <p:ext uri="{BB962C8B-B14F-4D97-AF65-F5344CB8AC3E}">
        <p14:creationId xmlns:p14="http://schemas.microsoft.com/office/powerpoint/2010/main" val="393642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C15CA-1247-4A03-3B93-E832152B77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7B916732-6118-341D-7911-B34BF856E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D8252D49-2AE0-1D5C-59CC-818B250840CE}"/>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DD77ADD7-9964-26C1-B5E6-FFA59AB2D6C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7F5FA0D-0C96-0F87-82BD-07B6E7CD56A5}"/>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322227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551E9-6BB8-68C2-B8F7-1489C33C42C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5CC00CF0-3CCD-4DDA-1A9D-F5DF5D70C7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66086D70-F51C-56F1-4FF0-BAFF2BDA54F3}"/>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1327E54B-59A7-54D1-F52F-2D89CA73FE0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7215329-61FC-77C7-FB71-CBA75290B8B7}"/>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26759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737C5E-E990-62C0-ECDD-3D9F8A8828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6C1D06B-1365-9606-3512-C9A2226A02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08A82F17-8959-90DF-A925-3A70176FD731}"/>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3CB75A64-D548-11B0-8D69-CC9A664B18F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7D3187A-7E6C-E612-00F1-F3B54C28FFAE}"/>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61346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983C2-7728-E8F9-D528-6A0A17C3794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E238BCF0-C164-178A-67BB-E8EC098908B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3C613D9-4097-2199-0691-22CBBB136FAD}"/>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108213F2-C1A0-B1AD-273C-AE28077C703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D2FD0C2-07DD-FFB7-677C-B955216297D7}"/>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40761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10CC2-F441-6E02-03CA-E7CA83E58F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C9518944-CD8E-827A-B110-4D3FD536A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B504275-7B49-5999-EB9E-D1C494140CEA}"/>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4A1DFE8F-8531-80EF-AA12-FFCA3F8CAFD3}"/>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7A150F2-5F1B-DACE-0922-A49A471E5EE1}"/>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19716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A4F9C-1A70-0854-FB64-FD86EF87B89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F6E142B9-596D-71DE-9B62-9EAB399477D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7C14F035-9FB1-EAFF-99DC-44E84C16ABF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454EC34F-C61C-2261-6236-26CBE002B419}"/>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6" name="Marcador de pie de página 5">
            <a:extLst>
              <a:ext uri="{FF2B5EF4-FFF2-40B4-BE49-F238E27FC236}">
                <a16:creationId xmlns:a16="http://schemas.microsoft.com/office/drawing/2014/main" id="{C327B503-A49A-AD6E-A101-5175BEC6D476}"/>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5A5920DF-DE77-49C7-8A8A-0043C789B080}"/>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357171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6AA8E-FAE2-2FDD-75FA-75874F4951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E41F2B43-7290-274F-AEC3-43C851D36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2BE660-8139-0D5E-86DB-344AEC8AE2A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A8E8928-0A9E-119E-F95D-8FE03CE23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BDB8CC-9A02-C751-A422-5144E98C59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2B02BC2E-6704-E36F-6FFA-C169061B09FC}"/>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8" name="Marcador de pie de página 7">
            <a:extLst>
              <a:ext uri="{FF2B5EF4-FFF2-40B4-BE49-F238E27FC236}">
                <a16:creationId xmlns:a16="http://schemas.microsoft.com/office/drawing/2014/main" id="{77BDF16F-E579-0C18-4217-901BFF4F2BCA}"/>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6317CF43-50C7-FC36-6EF5-B3677E7E435B}"/>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285301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59AC2-55AF-A59A-E5F7-C36D0539AE6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FA27EDDB-AA81-F37E-F240-316657743998}"/>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4" name="Marcador de pie de página 3">
            <a:extLst>
              <a:ext uri="{FF2B5EF4-FFF2-40B4-BE49-F238E27FC236}">
                <a16:creationId xmlns:a16="http://schemas.microsoft.com/office/drawing/2014/main" id="{B87724EA-7770-0872-0541-ADDD240C5586}"/>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EE2A3EFE-2CC0-23D6-E38F-7DD27B631E32}"/>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293691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85B742-DB94-1ED0-D93F-4CC098A4D987}"/>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3" name="Marcador de pie de página 2">
            <a:extLst>
              <a:ext uri="{FF2B5EF4-FFF2-40B4-BE49-F238E27FC236}">
                <a16:creationId xmlns:a16="http://schemas.microsoft.com/office/drawing/2014/main" id="{5EC144A6-5E81-08A6-D649-4176AD028A1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35A017A2-08AC-724C-B5DC-CF91B342CC97}"/>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370230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AE043-672F-E0CF-55D0-63A891D7FA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303F0ED-C5B1-30B2-FBCA-90CDD50EB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83684F84-ACB4-29E1-BC1E-085DB65BF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8B1F9A-228D-4272-49BC-CE14A808E336}"/>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6" name="Marcador de pie de página 5">
            <a:extLst>
              <a:ext uri="{FF2B5EF4-FFF2-40B4-BE49-F238E27FC236}">
                <a16:creationId xmlns:a16="http://schemas.microsoft.com/office/drawing/2014/main" id="{CB6229CD-7DF9-EDFF-B5E0-A8E6894EF1E0}"/>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E43C14B-B866-A668-176A-0C9B99B8E862}"/>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124122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02EC3-A241-D911-1C51-002E61062C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9BF0640D-ABAA-8805-16F8-1AF7940A4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EC12BCF4-5F52-119C-1562-808F88EDF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AB915F-8FB8-9A3F-8476-148E7F90B107}"/>
              </a:ext>
            </a:extLst>
          </p:cNvPr>
          <p:cNvSpPr>
            <a:spLocks noGrp="1"/>
          </p:cNvSpPr>
          <p:nvPr>
            <p:ph type="dt" sz="half" idx="10"/>
          </p:nvPr>
        </p:nvSpPr>
        <p:spPr/>
        <p:txBody>
          <a:bodyPr/>
          <a:lstStyle/>
          <a:p>
            <a:fld id="{2811F4E7-7724-4742-8BD1-A1435FB3F756}" type="datetimeFigureOut">
              <a:rPr lang="es-419" smtClean="0"/>
              <a:t>11/2/2024</a:t>
            </a:fld>
            <a:endParaRPr lang="es-419"/>
          </a:p>
        </p:txBody>
      </p:sp>
      <p:sp>
        <p:nvSpPr>
          <p:cNvPr id="6" name="Marcador de pie de página 5">
            <a:extLst>
              <a:ext uri="{FF2B5EF4-FFF2-40B4-BE49-F238E27FC236}">
                <a16:creationId xmlns:a16="http://schemas.microsoft.com/office/drawing/2014/main" id="{7A498BB3-9196-D5A7-51AE-1BDC606B973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89D04AAC-D95F-3153-F5CC-B98B2F2C578C}"/>
              </a:ext>
            </a:extLst>
          </p:cNvPr>
          <p:cNvSpPr>
            <a:spLocks noGrp="1"/>
          </p:cNvSpPr>
          <p:nvPr>
            <p:ph type="sldNum" sz="quarter" idx="12"/>
          </p:nvPr>
        </p:nvSpPr>
        <p:spPr/>
        <p:txBody>
          <a:bodyPr/>
          <a:lstStyle/>
          <a:p>
            <a:fld id="{82504D28-FC19-402B-AE6B-11FE8D5F6C10}" type="slidenum">
              <a:rPr lang="es-419" smtClean="0"/>
              <a:t>‹#›</a:t>
            </a:fld>
            <a:endParaRPr lang="es-419"/>
          </a:p>
        </p:txBody>
      </p:sp>
    </p:spTree>
    <p:extLst>
      <p:ext uri="{BB962C8B-B14F-4D97-AF65-F5344CB8AC3E}">
        <p14:creationId xmlns:p14="http://schemas.microsoft.com/office/powerpoint/2010/main" val="1142176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5F3E3D-A725-126F-EB4C-A3B6CE36C4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01900191-F8FC-5284-C81A-ACF95C47F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B08FCB2-7BF3-00AF-9B7F-982094CE1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1F4E7-7724-4742-8BD1-A1435FB3F756}" type="datetimeFigureOut">
              <a:rPr lang="es-419" smtClean="0"/>
              <a:t>11/2/2024</a:t>
            </a:fld>
            <a:endParaRPr lang="es-419"/>
          </a:p>
        </p:txBody>
      </p:sp>
      <p:sp>
        <p:nvSpPr>
          <p:cNvPr id="5" name="Marcador de pie de página 4">
            <a:extLst>
              <a:ext uri="{FF2B5EF4-FFF2-40B4-BE49-F238E27FC236}">
                <a16:creationId xmlns:a16="http://schemas.microsoft.com/office/drawing/2014/main" id="{D284C98A-C310-7EE8-2A30-0D4BFB0E4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EFB75D38-6268-D9B3-A9AA-0F42E6A58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04D28-FC19-402B-AE6B-11FE8D5F6C10}" type="slidenum">
              <a:rPr lang="es-419" smtClean="0"/>
              <a:t>‹#›</a:t>
            </a:fld>
            <a:endParaRPr lang="es-419"/>
          </a:p>
        </p:txBody>
      </p:sp>
    </p:spTree>
    <p:extLst>
      <p:ext uri="{BB962C8B-B14F-4D97-AF65-F5344CB8AC3E}">
        <p14:creationId xmlns:p14="http://schemas.microsoft.com/office/powerpoint/2010/main" val="287011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slide" Target="slide3.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4.xm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orma, Rectángulo&#10;&#10;Descripción generada automáticamente">
            <a:extLst>
              <a:ext uri="{FF2B5EF4-FFF2-40B4-BE49-F238E27FC236}">
                <a16:creationId xmlns:a16="http://schemas.microsoft.com/office/drawing/2014/main" id="{F2E01748-9B93-7CB7-E0BE-4C73686AF2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agen 10">
            <a:hlinkClick r:id="rId3" action="ppaction://hlinksldjump"/>
            <a:extLst>
              <a:ext uri="{FF2B5EF4-FFF2-40B4-BE49-F238E27FC236}">
                <a16:creationId xmlns:a16="http://schemas.microsoft.com/office/drawing/2014/main" id="{02381380-2A90-063A-83CB-E2E8E7B5A33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4338" r="4338"/>
          <a:stretch/>
        </p:blipFill>
        <p:spPr>
          <a:xfrm>
            <a:off x="369771" y="692046"/>
            <a:ext cx="4211110" cy="2216959"/>
          </a:xfrm>
          <a:prstGeom prst="rect">
            <a:avLst/>
          </a:prstGeom>
        </p:spPr>
      </p:pic>
      <p:pic>
        <p:nvPicPr>
          <p:cNvPr id="13" name="Imagen 12">
            <a:hlinkClick r:id="rId5" action="ppaction://hlinksldjump"/>
            <a:extLst>
              <a:ext uri="{FF2B5EF4-FFF2-40B4-BE49-F238E27FC236}">
                <a16:creationId xmlns:a16="http://schemas.microsoft.com/office/drawing/2014/main" id="{3E9B2231-1C04-10EB-DC56-111380F250ED}"/>
              </a:ext>
            </a:extLst>
          </p:cNvPr>
          <p:cNvPicPr>
            <a:picLocks noChangeAspect="1"/>
          </p:cNvPicPr>
          <p:nvPr/>
        </p:nvPicPr>
        <p:blipFill>
          <a:blip r:embed="rId6">
            <a:extLst>
              <a:ext uri="{28A0092B-C50C-407E-A947-70E740481C1C}">
                <a14:useLocalDpi xmlns:a14="http://schemas.microsoft.com/office/drawing/2010/main" val="0"/>
              </a:ext>
            </a:extLst>
          </a:blip>
          <a:srcRect l="767" r="767"/>
          <a:stretch/>
        </p:blipFill>
        <p:spPr>
          <a:xfrm>
            <a:off x="7277378" y="692046"/>
            <a:ext cx="4171009" cy="2216959"/>
          </a:xfrm>
          <a:prstGeom prst="rect">
            <a:avLst/>
          </a:prstGeom>
        </p:spPr>
      </p:pic>
      <p:pic>
        <p:nvPicPr>
          <p:cNvPr id="15" name="Imagen 14">
            <a:hlinkClick r:id="rId7" action="ppaction://hlinksldjump"/>
            <a:extLst>
              <a:ext uri="{FF2B5EF4-FFF2-40B4-BE49-F238E27FC236}">
                <a16:creationId xmlns:a16="http://schemas.microsoft.com/office/drawing/2014/main" id="{E3EC1F4A-BC7D-FA3E-9158-936C5ECDAE9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t="143" b="143"/>
          <a:stretch/>
        </p:blipFill>
        <p:spPr>
          <a:xfrm>
            <a:off x="7262489" y="3757710"/>
            <a:ext cx="4166568" cy="2194605"/>
          </a:xfrm>
          <a:prstGeom prst="rect">
            <a:avLst/>
          </a:prstGeom>
        </p:spPr>
      </p:pic>
      <p:pic>
        <p:nvPicPr>
          <p:cNvPr id="17" name="Imagen 16">
            <a:hlinkClick r:id="rId9" action="ppaction://hlinksldjump"/>
            <a:extLst>
              <a:ext uri="{FF2B5EF4-FFF2-40B4-BE49-F238E27FC236}">
                <a16:creationId xmlns:a16="http://schemas.microsoft.com/office/drawing/2014/main" id="{77AA576C-DAB2-2C00-F98B-FFB76866677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l="393" r="393"/>
          <a:stretch/>
        </p:blipFill>
        <p:spPr>
          <a:xfrm>
            <a:off x="369771" y="3723963"/>
            <a:ext cx="4370083" cy="2302777"/>
          </a:xfrm>
          <a:prstGeom prst="rect">
            <a:avLst/>
          </a:prstGeom>
        </p:spPr>
      </p:pic>
      <p:pic>
        <p:nvPicPr>
          <p:cNvPr id="9" name="Imagen 8">
            <a:extLst>
              <a:ext uri="{FF2B5EF4-FFF2-40B4-BE49-F238E27FC236}">
                <a16:creationId xmlns:a16="http://schemas.microsoft.com/office/drawing/2014/main" id="{F872E8A4-C742-6AD2-B344-6A4CE2B4BB0E}"/>
              </a:ext>
            </a:extLst>
          </p:cNvPr>
          <p:cNvPicPr>
            <a:picLocks noChangeAspect="1"/>
          </p:cNvPicPr>
          <p:nvPr/>
        </p:nvPicPr>
        <p:blipFill>
          <a:blip r:embed="rId11">
            <a:extLst>
              <a:ext uri="{28A0092B-C50C-407E-A947-70E740481C1C}">
                <a14:useLocalDpi xmlns:a14="http://schemas.microsoft.com/office/drawing/2010/main" val="0"/>
              </a:ext>
            </a:extLst>
          </a:blip>
          <a:srcRect t="2535" b="2535"/>
          <a:stretch/>
        </p:blipFill>
        <p:spPr>
          <a:xfrm>
            <a:off x="3941685" y="1951722"/>
            <a:ext cx="3888419" cy="2686833"/>
          </a:xfrm>
          <a:prstGeom prst="rect">
            <a:avLst/>
          </a:prstGeom>
        </p:spPr>
      </p:pic>
      <p:pic>
        <p:nvPicPr>
          <p:cNvPr id="7" name="Imagen 6" descr="Forma, Rectángulo&#10;&#10;Descripción generada automáticamente">
            <a:extLst>
              <a:ext uri="{FF2B5EF4-FFF2-40B4-BE49-F238E27FC236}">
                <a16:creationId xmlns:a16="http://schemas.microsoft.com/office/drawing/2014/main" id="{58686DF9-4C14-C759-ED5E-3B2CEE0289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36342" y="1836768"/>
            <a:ext cx="4299104" cy="2903291"/>
          </a:xfrm>
          <a:prstGeom prst="rect">
            <a:avLst/>
          </a:prstGeom>
        </p:spPr>
      </p:pic>
      <p:pic>
        <p:nvPicPr>
          <p:cNvPr id="19" name="Imagen 18" descr="Icono&#10;&#10;Descripción generada automáticamente">
            <a:hlinkClick r:id="rId3" action="ppaction://hlinksldjump"/>
            <a:extLst>
              <a:ext uri="{FF2B5EF4-FFF2-40B4-BE49-F238E27FC236}">
                <a16:creationId xmlns:a16="http://schemas.microsoft.com/office/drawing/2014/main" id="{FD5EA267-4FA6-5AFB-C6F3-9EC306FE7EA5}"/>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Lst>
          </a:blip>
          <a:stretch>
            <a:fillRect/>
          </a:stretch>
        </p:blipFill>
        <p:spPr>
          <a:xfrm>
            <a:off x="160355" y="556886"/>
            <a:ext cx="764657" cy="764657"/>
          </a:xfrm>
          <a:prstGeom prst="rect">
            <a:avLst/>
          </a:prstGeom>
        </p:spPr>
      </p:pic>
      <p:pic>
        <p:nvPicPr>
          <p:cNvPr id="21" name="Imagen 20" descr="Icono&#10;&#10;Descripción generada automáticamente">
            <a:hlinkClick r:id="rId5" action="ppaction://hlinksldjump"/>
            <a:extLst>
              <a:ext uri="{FF2B5EF4-FFF2-40B4-BE49-F238E27FC236}">
                <a16:creationId xmlns:a16="http://schemas.microsoft.com/office/drawing/2014/main" id="{92987051-2268-A792-41C1-E2B4786C50C9}"/>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10878053" y="556887"/>
            <a:ext cx="771263" cy="764657"/>
          </a:xfrm>
          <a:prstGeom prst="rect">
            <a:avLst/>
          </a:prstGeom>
        </p:spPr>
      </p:pic>
      <p:pic>
        <p:nvPicPr>
          <p:cNvPr id="23" name="Imagen 22" descr="Icono&#10;&#10;Descripción generada automáticamente">
            <a:hlinkClick r:id="rId3" action="ppaction://hlinksldjump"/>
            <a:extLst>
              <a:ext uri="{FF2B5EF4-FFF2-40B4-BE49-F238E27FC236}">
                <a16:creationId xmlns:a16="http://schemas.microsoft.com/office/drawing/2014/main" id="{5DFAEA50-126F-807F-ECD3-98278AD577F9}"/>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tretch>
            <a:fillRect/>
          </a:stretch>
        </p:blipFill>
        <p:spPr>
          <a:xfrm>
            <a:off x="179824" y="3429000"/>
            <a:ext cx="725717" cy="725717"/>
          </a:xfrm>
          <a:prstGeom prst="rect">
            <a:avLst/>
          </a:prstGeom>
        </p:spPr>
      </p:pic>
      <p:pic>
        <p:nvPicPr>
          <p:cNvPr id="25" name="Imagen 24" descr="Icono&#10;&#10;Descripción generada automáticamente">
            <a:hlinkClick r:id="rId7" action="ppaction://hlinksldjump"/>
            <a:extLst>
              <a:ext uri="{FF2B5EF4-FFF2-40B4-BE49-F238E27FC236}">
                <a16:creationId xmlns:a16="http://schemas.microsoft.com/office/drawing/2014/main" id="{C8CAA1D2-EE6F-F3FC-159E-2A00FCD00535}"/>
              </a:ext>
            </a:extLst>
          </p:cNvPr>
          <p:cNvPicPr>
            <a:picLocks noGrp="1" noRot="1" noChangeAspect="1" noMove="1" noResize="1" noEditPoints="1" noAdjustHandles="1" noChangeArrowheads="1" noChangeShapeType="1" noCrop="1"/>
          </p:cNvPicPr>
          <p:nvPr/>
        </p:nvPicPr>
        <p:blipFill>
          <a:blip r:embed="rId16">
            <a:extLst>
              <a:ext uri="{28A0092B-C50C-407E-A947-70E740481C1C}">
                <a14:useLocalDpi xmlns:a14="http://schemas.microsoft.com/office/drawing/2010/main" val="0"/>
              </a:ext>
            </a:extLst>
          </a:blip>
          <a:stretch>
            <a:fillRect/>
          </a:stretch>
        </p:blipFill>
        <p:spPr>
          <a:xfrm>
            <a:off x="10896334" y="3536879"/>
            <a:ext cx="764657" cy="764657"/>
          </a:xfrm>
          <a:prstGeom prst="rect">
            <a:avLst/>
          </a:prstGeom>
        </p:spPr>
      </p:pic>
      <p:sp>
        <p:nvSpPr>
          <p:cNvPr id="26" name="CuadroTexto 25">
            <a:extLst>
              <a:ext uri="{FF2B5EF4-FFF2-40B4-BE49-F238E27FC236}">
                <a16:creationId xmlns:a16="http://schemas.microsoft.com/office/drawing/2014/main" id="{C5F7DFF2-53CF-5BF3-03B3-B73DF2BE85DA}"/>
              </a:ext>
            </a:extLst>
          </p:cNvPr>
          <p:cNvSpPr txBox="1"/>
          <p:nvPr/>
        </p:nvSpPr>
        <p:spPr>
          <a:xfrm>
            <a:off x="4825961" y="4005981"/>
            <a:ext cx="2316660" cy="523220"/>
          </a:xfrm>
          <a:prstGeom prst="rect">
            <a:avLst/>
          </a:prstGeom>
          <a:noFill/>
        </p:spPr>
        <p:txBody>
          <a:bodyPr wrap="none" rtlCol="0">
            <a:spAutoFit/>
          </a:bodyPr>
          <a:lstStyle/>
          <a:p>
            <a:r>
              <a:rPr lang="es-ES" sz="2800" b="1" dirty="0">
                <a:solidFill>
                  <a:schemeClr val="bg1"/>
                </a:solidFill>
              </a:rPr>
              <a:t>Fenilcetonuria</a:t>
            </a:r>
            <a:endParaRPr lang="es-419" sz="2800" b="1" dirty="0">
              <a:solidFill>
                <a:schemeClr val="bg1"/>
              </a:solidFill>
            </a:endParaRPr>
          </a:p>
        </p:txBody>
      </p:sp>
    </p:spTree>
    <p:extLst>
      <p:ext uri="{BB962C8B-B14F-4D97-AF65-F5344CB8AC3E}">
        <p14:creationId xmlns:p14="http://schemas.microsoft.com/office/powerpoint/2010/main" val="99370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BD3A522-5283-C389-6A9A-4D0C3DCDD6F6}"/>
              </a:ext>
            </a:extLst>
          </p:cNvPr>
          <p:cNvPicPr>
            <a:picLocks noChangeAspect="1"/>
          </p:cNvPicPr>
          <p:nvPr/>
        </p:nvPicPr>
        <p:blipFill>
          <a:blip r:embed="rId3">
            <a:extLst>
              <a:ext uri="{28A0092B-C50C-407E-A947-70E740481C1C}">
                <a14:useLocalDpi xmlns:a14="http://schemas.microsoft.com/office/drawing/2010/main" val="0"/>
              </a:ext>
            </a:extLst>
          </a:blip>
          <a:srcRect l="4109" r="4109"/>
          <a:stretch/>
        </p:blipFill>
        <p:spPr>
          <a:xfrm>
            <a:off x="3473" y="254000"/>
            <a:ext cx="12188527" cy="6384710"/>
          </a:xfrm>
          <a:prstGeom prst="rect">
            <a:avLst/>
          </a:prstGeom>
        </p:spPr>
      </p:pic>
      <p:pic>
        <p:nvPicPr>
          <p:cNvPr id="15" name="Imagen 14" descr="Forma, Rectángulo&#10;&#10;Descripción generada automáticamente">
            <a:extLst>
              <a:ext uri="{FF2B5EF4-FFF2-40B4-BE49-F238E27FC236}">
                <a16:creationId xmlns:a16="http://schemas.microsoft.com/office/drawing/2014/main" id="{C2D5F469-618A-4B09-874B-6D91E9383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D1BCD9A3-987A-4E64-0D81-264D6894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2C4762CD-3E80-C272-A0DE-35135CDDD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9DB35491-6005-93BB-9770-4F07BB5324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1941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3CD1D-6699-9DFD-943D-3E10AAA5ACD5}"/>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B5D50006-64F2-B93C-1AA7-8486C3317915}"/>
              </a:ext>
            </a:extLst>
          </p:cNvPr>
          <p:cNvPicPr>
            <a:picLocks noChangeAspect="1"/>
          </p:cNvPicPr>
          <p:nvPr/>
        </p:nvPicPr>
        <p:blipFill>
          <a:blip r:embed="rId3">
            <a:extLst>
              <a:ext uri="{28A0092B-C50C-407E-A947-70E740481C1C}">
                <a14:useLocalDpi xmlns:a14="http://schemas.microsoft.com/office/drawing/2010/main" val="0"/>
              </a:ext>
            </a:extLst>
          </a:blip>
          <a:srcRect l="45" r="45"/>
          <a:stretch/>
        </p:blipFill>
        <p:spPr>
          <a:xfrm>
            <a:off x="3473" y="254000"/>
            <a:ext cx="12188527" cy="6384710"/>
          </a:xfrm>
          <a:prstGeom prst="rect">
            <a:avLst/>
          </a:prstGeom>
        </p:spPr>
      </p:pic>
      <p:pic>
        <p:nvPicPr>
          <p:cNvPr id="15" name="Imagen 14" descr="Forma, Rectángulo&#10;&#10;Descripción generada automáticamente">
            <a:extLst>
              <a:ext uri="{FF2B5EF4-FFF2-40B4-BE49-F238E27FC236}">
                <a16:creationId xmlns:a16="http://schemas.microsoft.com/office/drawing/2014/main" id="{501F2227-4284-83F5-32CF-465ED5FAA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 y="0"/>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8FAC400D-A9F9-0F71-8A0B-62426D2AD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F836D047-AA53-F497-4511-18F9731B06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58740DB9-2AC5-57D3-7DC4-1F0147EF2E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21970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8FFB0-ED72-9CBD-E7B4-00D6AD64CE3B}"/>
            </a:ext>
          </a:extLst>
        </p:cNvPr>
        <p:cNvGrpSpPr/>
        <p:nvPr/>
      </p:nvGrpSpPr>
      <p:grpSpPr>
        <a:xfrm>
          <a:off x="0" y="0"/>
          <a:ext cx="0" cy="0"/>
          <a:chOff x="0" y="0"/>
          <a:chExt cx="0" cy="0"/>
        </a:xfrm>
      </p:grpSpPr>
      <p:pic>
        <p:nvPicPr>
          <p:cNvPr id="13" name="Imagen 12">
            <a:extLst>
              <a:ext uri="{FF2B5EF4-FFF2-40B4-BE49-F238E27FC236}">
                <a16:creationId xmlns:a16="http://schemas.microsoft.com/office/drawing/2014/main" id="{9C619A0D-F68E-5965-2E1A-3C16EC66C11F}"/>
              </a:ext>
            </a:extLst>
          </p:cNvPr>
          <p:cNvPicPr>
            <a:picLocks noChangeAspect="1"/>
          </p:cNvPicPr>
          <p:nvPr/>
        </p:nvPicPr>
        <p:blipFill>
          <a:blip r:embed="rId3">
            <a:extLst>
              <a:ext uri="{28A0092B-C50C-407E-A947-70E740481C1C}">
                <a14:useLocalDpi xmlns:a14="http://schemas.microsoft.com/office/drawing/2010/main" val="0"/>
              </a:ext>
            </a:extLst>
          </a:blip>
          <a:srcRect l="99" r="99"/>
          <a:stretch/>
        </p:blipFill>
        <p:spPr>
          <a:xfrm>
            <a:off x="3473" y="254000"/>
            <a:ext cx="12188527" cy="6384710"/>
          </a:xfrm>
          <a:prstGeom prst="rect">
            <a:avLst/>
          </a:prstGeom>
        </p:spPr>
      </p:pic>
      <p:pic>
        <p:nvPicPr>
          <p:cNvPr id="15" name="Imagen 14" descr="Forma, Rectángulo&#10;&#10;Descripción generada automáticamente">
            <a:extLst>
              <a:ext uri="{FF2B5EF4-FFF2-40B4-BE49-F238E27FC236}">
                <a16:creationId xmlns:a16="http://schemas.microsoft.com/office/drawing/2014/main" id="{C2296FDF-9E2F-0A99-42F0-27E286AC7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 y="0"/>
            <a:ext cx="12192000" cy="6857999"/>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055EAD49-3A6C-C7E2-2E8E-27CFAD81C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B07700C9-5C9D-F606-C2CF-2A128C2A39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pic>
        <p:nvPicPr>
          <p:cNvPr id="9" name="Imagen 8" descr="Logotipo, Icono&#10;&#10;Descripción generada automáticamente">
            <a:hlinkClick r:id="" action="ppaction://hlinkshowjump?jump=nextslide"/>
            <a:extLst>
              <a:ext uri="{FF2B5EF4-FFF2-40B4-BE49-F238E27FC236}">
                <a16:creationId xmlns:a16="http://schemas.microsoft.com/office/drawing/2014/main" id="{451141AC-4882-2150-6096-C86E8234C3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68722" y="3166023"/>
            <a:ext cx="806213" cy="810847"/>
          </a:xfrm>
          <a:prstGeom prst="rect">
            <a:avLst/>
          </a:prstGeom>
        </p:spPr>
      </p:pic>
    </p:spTree>
    <p:extLst>
      <p:ext uri="{BB962C8B-B14F-4D97-AF65-F5344CB8AC3E}">
        <p14:creationId xmlns:p14="http://schemas.microsoft.com/office/powerpoint/2010/main" val="16287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D8DD0CC-2553-1517-BB0A-8D6BA6F13F75}"/>
              </a:ext>
            </a:extLst>
          </p:cNvPr>
          <p:cNvPicPr>
            <a:picLocks noChangeAspect="1"/>
          </p:cNvPicPr>
          <p:nvPr/>
        </p:nvPicPr>
        <p:blipFill>
          <a:blip r:embed="rId3">
            <a:extLst>
              <a:ext uri="{28A0092B-C50C-407E-A947-70E740481C1C}">
                <a14:useLocalDpi xmlns:a14="http://schemas.microsoft.com/office/drawing/2010/main" val="0"/>
              </a:ext>
            </a:extLst>
          </a:blip>
          <a:srcRect t="107" b="107"/>
          <a:stretch/>
        </p:blipFill>
        <p:spPr>
          <a:xfrm>
            <a:off x="-15994" y="207437"/>
            <a:ext cx="12223987" cy="6443125"/>
          </a:xfrm>
          <a:prstGeom prst="rect">
            <a:avLst/>
          </a:prstGeom>
        </p:spPr>
      </p:pic>
      <p:pic>
        <p:nvPicPr>
          <p:cNvPr id="8" name="Imagen 7" descr="Forma, Rectángulo&#10;&#10;Descripción generada automáticamente">
            <a:extLst>
              <a:ext uri="{FF2B5EF4-FFF2-40B4-BE49-F238E27FC236}">
                <a16:creationId xmlns:a16="http://schemas.microsoft.com/office/drawing/2014/main" id="{F8560D7C-8D0A-A5F2-346B-7F6D34C08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4" y="-8464"/>
            <a:ext cx="12207048" cy="6866464"/>
          </a:xfrm>
          <a:prstGeom prst="rect">
            <a:avLst/>
          </a:prstGeom>
        </p:spPr>
      </p:pic>
      <p:pic>
        <p:nvPicPr>
          <p:cNvPr id="7" name="Imagen 6" descr="Logotipo, Icono&#10;&#10;Descripción generada automáticamente">
            <a:hlinkClick r:id="" action="ppaction://hlinkshowjump?jump=previousslide"/>
            <a:extLst>
              <a:ext uri="{FF2B5EF4-FFF2-40B4-BE49-F238E27FC236}">
                <a16:creationId xmlns:a16="http://schemas.microsoft.com/office/drawing/2014/main" id="{D1BCD9A3-987A-4E64-0D81-264D6894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5" y="3166023"/>
            <a:ext cx="806213" cy="806213"/>
          </a:xfrm>
          <a:prstGeom prst="rect">
            <a:avLst/>
          </a:prstGeom>
        </p:spPr>
      </p:pic>
      <p:pic>
        <p:nvPicPr>
          <p:cNvPr id="11" name="Imagen 10" descr="Dibujo con letras blancas&#10;&#10;Descripción generada automáticamente con confianza media">
            <a:hlinkClick r:id="rId6" action="ppaction://hlinksldjump"/>
            <a:extLst>
              <a:ext uri="{FF2B5EF4-FFF2-40B4-BE49-F238E27FC236}">
                <a16:creationId xmlns:a16="http://schemas.microsoft.com/office/drawing/2014/main" id="{2C4762CD-3E80-C272-A0DE-35135CDDD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0532" y="5985710"/>
            <a:ext cx="2824403" cy="402049"/>
          </a:xfrm>
          <a:prstGeom prst="rect">
            <a:avLst/>
          </a:prstGeom>
        </p:spPr>
      </p:pic>
    </p:spTree>
    <p:extLst>
      <p:ext uri="{BB962C8B-B14F-4D97-AF65-F5344CB8AC3E}">
        <p14:creationId xmlns:p14="http://schemas.microsoft.com/office/powerpoint/2010/main" val="20729337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353</Words>
  <Application>Microsoft Office PowerPoint</Application>
  <PresentationFormat>Widescreen</PresentationFormat>
  <Paragraphs>15</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Nunito</vt:lpstr>
      <vt:lpstr>Tema de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Felipe Fredes Silva (ricardo.fredes)</dc:creator>
  <cp:lastModifiedBy>DIEGO IGNACIO ESPINOZA NUÑEZ</cp:lastModifiedBy>
  <cp:revision>10</cp:revision>
  <dcterms:created xsi:type="dcterms:W3CDTF">2023-12-18T14:18:10Z</dcterms:created>
  <dcterms:modified xsi:type="dcterms:W3CDTF">2024-02-11T14:25:53Z</dcterms:modified>
</cp:coreProperties>
</file>