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373a2dd14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4373a2dd14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373a2dd14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4373a2dd14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373a2dd14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4373a2dd14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373a2dd14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4373a2dd14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385a553b2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1385a553b2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373a2dd14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24373a2dd14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373a2dd14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24373a2dd14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373a2dd14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24373a2dd14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373a2dd14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24373a2dd14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373a2dd14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4373a2dd14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27e5ae785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1f27e5ae785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373a2dd14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24373a2dd14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385a553b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21385a553b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1385a553b2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1385a553b2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1385a553b2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1385a553b2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3e7f3eed1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23e7f3eed1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3e7f3eed1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223e7f3eed1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373a2dd14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24373a2dd14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23e7f3eed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23e7f3eed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373a2dd14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4373a2dd14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373a2dd14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24373a2dd14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3e7f3eed1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223e7f3eed1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23e7f3eed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23e7f3eed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4373a2dd14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24373a2dd14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373a2dd14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24373a2dd14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373a2dd14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24373a2dd14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4373a2dd14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24373a2dd14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4373a2dd14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24373a2dd14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4373a2dd14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24373a2dd14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385a553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1385a553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3ee596ab6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13ee596ab6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373a2dd14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4373a2dd14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373a2dd14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4373a2dd14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385a553b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1385a553b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Matemática y lingüística: La ley de Zipf 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el nuevo gráfico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911" y="657925"/>
            <a:ext cx="6552176" cy="42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el nuevo gráfico</a:t>
            </a:r>
            <a:endParaRPr b="1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6"/>
          <p:cNvSpPr txBox="1"/>
          <p:nvPr/>
        </p:nvSpPr>
        <p:spPr>
          <a:xfrm>
            <a:off x="4851525" y="1531800"/>
            <a:ext cx="42924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significa que la palabra con mayor frecuencia esté aproximadamente en la coordenada (1, 7)?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este nuevo gráfico, ¿es posible apreciar la frecuencia de la palabra número 200?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21" y="1168201"/>
            <a:ext cx="4853901" cy="315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Escala 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logarítmica</a:t>
            </a:r>
            <a:endParaRPr b="1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435175" y="1303200"/>
            <a:ext cx="4058100" cy="24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escala logarítmica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forma de representación gráfica basada en potencias de un número fijo llamado </a:t>
            </a:r>
            <a:r>
              <a:rPr b="1" lang="es" sz="1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base logarítmica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escala logarítmica, las distancias entre los valores aumentan </a:t>
            </a:r>
            <a:r>
              <a:rPr b="1" lang="es" sz="18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exponencialmente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lugar de linealmente.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926" y="265400"/>
            <a:ext cx="3810849" cy="487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Escala logarítmica</a:t>
            </a:r>
            <a:endParaRPr b="1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50" y="1683625"/>
            <a:ext cx="8839204" cy="2274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555838" y="654700"/>
            <a:ext cx="71616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pasa si usamos la escala logarítmica en ambos ejes?</a:t>
            </a:r>
            <a:endParaRPr b="1" i="0" sz="2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3375"/>
            <a:ext cx="8993300" cy="27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el nuevo gráfico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350" y="750200"/>
            <a:ext cx="6236694" cy="40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el nuevo gráfico</a:t>
            </a:r>
            <a:endParaRPr b="1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1"/>
          <p:cNvSpPr txBox="1"/>
          <p:nvPr/>
        </p:nvSpPr>
        <p:spPr>
          <a:xfrm>
            <a:off x="5629200" y="1564038"/>
            <a:ext cx="3210900" cy="25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características tiene este gráfico?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funciona la escala logarítmica en el eje x? ¿Qué significa x=3?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tipo de función podría modelar lo que se observa en el gráfico?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75" y="1070750"/>
            <a:ext cx="5382873" cy="35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la línea de tendencia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575" y="808675"/>
            <a:ext cx="5805147" cy="40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la línea de tendencia</a:t>
            </a:r>
            <a:endParaRPr b="1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3"/>
          <p:cNvSpPr txBox="1"/>
          <p:nvPr/>
        </p:nvSpPr>
        <p:spPr>
          <a:xfrm>
            <a:off x="4905250" y="1577700"/>
            <a:ext cx="40446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tan bien se ajusta la línea de tendencia a los datos?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pendiente del modelo es positiva o negativa? ¿Cuál es su valor?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50" y="1044075"/>
            <a:ext cx="4784675" cy="33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Tenemos que:</a:t>
            </a:r>
            <a:endParaRPr b="1"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1441351" y="3815350"/>
            <a:ext cx="6261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¿Cómo escribir esta relación con potencias?</a:t>
            </a:r>
            <a:endParaRPr i="0" sz="27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225" y="1489003"/>
            <a:ext cx="6769549" cy="20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El misterio de la ley de Zipf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750" y="1108500"/>
            <a:ext cx="6228808" cy="350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/>
        </p:nvSpPr>
        <p:spPr>
          <a:xfrm>
            <a:off x="446150" y="368150"/>
            <a:ext cx="6807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Estrategia 1: Propiedades de la exponencial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63400"/>
            <a:ext cx="5937600" cy="35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/>
        </p:nvSpPr>
        <p:spPr>
          <a:xfrm>
            <a:off x="446149" y="368150"/>
            <a:ext cx="7102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Estrategia 2: Propiedades de los logaritmos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892900"/>
            <a:ext cx="7207074" cy="33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Ley de Zipf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475" y="599363"/>
            <a:ext cx="4892250" cy="39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Reemplazando…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200" y="893925"/>
            <a:ext cx="4688269" cy="394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el modelo lineal encontrado, ¿cuál sería la frecuencia para la palabra que está en el ranking número 60 y en el ranking número 900?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0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el modelo lineal encontrado, ¿cuál sería la frecuencia para la palabra que está en el ranking número 60 y en el ranking número 900?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950" y="2571747"/>
            <a:ext cx="4903167" cy="2371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base de datos del CREA, ¿cuáles son las frecuencias de las palabras número 60 y 900 del ranking? ¿Cuáles son esas palabras?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base de datos del CREA, ¿cuáles son las frecuencias de las palabras número 60 y 900 del ranking? ¿Cuáles son esas palabras?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5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19147"/>
            <a:ext cx="8839203" cy="227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el modelo lineal y la base de datos del CREA, ¿cuál es la diferencia entre las frecuencias absolutas para las palabras de la pregunta anterior? ¿Qué se puede decir de esas diferencias?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el modelo lineal y la base de datos del CREA, ¿cuál es la diferencia entre las frecuencias absolutas para las palabras de la pregunta anterior? ¿Qué se puede decir de esas diferencias?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19147"/>
            <a:ext cx="8839204" cy="217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520424" y="665250"/>
            <a:ext cx="5613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El misterio de la ley de Zipf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551383" y="1388067"/>
            <a:ext cx="77613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significa la sigla CREA?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podrías explicar con tus palabras la ley de Zipf?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veces aparecerá la décima palabra más usada en el CREA?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151" y="3160575"/>
            <a:ext cx="1219700" cy="168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diferentes rankings (por ejemplo: 1, 11, 25, 500, 800, 1000) y responde: ¿qué tan bien predice las frecuencias el modelo? ¿En qué rangos del ranking funciona mejor el modelo? Justifica.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/>
          <p:nvPr/>
        </p:nvSpPr>
        <p:spPr>
          <a:xfrm>
            <a:off x="399900" y="1251147"/>
            <a:ext cx="8344200" cy="12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diferentes rankings (por ejemplo: 1, 11, 25, 500, 800, 1000) y responde: ¿qué tan bien predice las frecuencias el modelo? ¿En qué rangos del ranking funciona mejor el modelo? Justifica.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6"/>
          <p:cNvSpPr txBox="1"/>
          <p:nvPr/>
        </p:nvSpPr>
        <p:spPr>
          <a:xfrm>
            <a:off x="7147125" y="3875575"/>
            <a:ext cx="2083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Mayor precisión </a:t>
            </a:r>
            <a:endParaRPr b="1" sz="16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del modelo</a:t>
            </a:r>
            <a:endParaRPr b="1" sz="16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6"/>
          <p:cNvSpPr txBox="1"/>
          <p:nvPr/>
        </p:nvSpPr>
        <p:spPr>
          <a:xfrm>
            <a:off x="399900" y="2619150"/>
            <a:ext cx="2083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Menor precisión </a:t>
            </a:r>
            <a:endParaRPr b="1" sz="16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del modelo</a:t>
            </a:r>
            <a:endParaRPr b="1" sz="1600">
              <a:solidFill>
                <a:srgbClr val="D65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000" y="2354500"/>
            <a:ext cx="5064023" cy="25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00" y="578600"/>
            <a:ext cx="8169677" cy="427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/>
        </p:nvSpPr>
        <p:spPr>
          <a:xfrm>
            <a:off x="551383" y="1388067"/>
            <a:ext cx="7761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de Zipf es una ley empírica que describe la distribución de frecuencia de las palabras en corpus lingüísticos.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825" y="2011467"/>
            <a:ext cx="4444560" cy="282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/>
        </p:nvSpPr>
        <p:spPr>
          <a:xfrm>
            <a:off x="551383" y="1388067"/>
            <a:ext cx="7761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ley de Zipf se comprueba y se valida a través de análisis estadísticos y empíricos de grandes corpus lingüísticos.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700" y="1885225"/>
            <a:ext cx="5622344" cy="32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/>
          <p:nvPr/>
        </p:nvSpPr>
        <p:spPr>
          <a:xfrm>
            <a:off x="551383" y="1388067"/>
            <a:ext cx="7761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trabajar con los logaritmos de las variables involucradas en la ley de Zipf, se facilita la tarea de encontrar el modelo que describe la situación.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7595"/>
            <a:ext cx="9144003" cy="299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1"/>
          <p:cNvSpPr txBox="1"/>
          <p:nvPr/>
        </p:nvSpPr>
        <p:spPr>
          <a:xfrm>
            <a:off x="551383" y="1388067"/>
            <a:ext cx="77613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función inversa del logaritmo se llama exponencial.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00" y="2007317"/>
            <a:ext cx="8839200" cy="2110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/>
          <p:nvPr/>
        </p:nvSpPr>
        <p:spPr>
          <a:xfrm>
            <a:off x="551375" y="1388075"/>
            <a:ext cx="35880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interesante ver cómo la matemática se aplica en campos que parecieran tan lejanos a ella como la lingüística.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ha comprobado que la ley de Zipf se cumple en una gran variedad de idiomas.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5000"/>
            <a:ext cx="4276623" cy="352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3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Matemática y lingüística: La ley de Zipf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288075" y="1155700"/>
            <a:ext cx="8558400" cy="340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base de datos del Corpus de Referencia del Español Actual (CREA) es una herramienta importante, ya que permite acceder a grandes cantidades de datos lingüísticos en un formato estructurado y fácilmente consultable.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comprueba la ley de Zipf para el CREA?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362354" y="51667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187" y="1964550"/>
            <a:ext cx="5471625" cy="237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>
            <a:off x="4772550" y="1349313"/>
            <a:ext cx="39324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representa la frecuencia absoluta?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veces aparece la palabra “en”?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posición del ranking está la palabra “que”?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palabra que está en la posición 999 del ranking?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75" y="585400"/>
            <a:ext cx="4502876" cy="450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la base de datos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el gráfico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113" y="531727"/>
            <a:ext cx="8441774" cy="43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520438" y="265400"/>
            <a:ext cx="71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Analizando el gráfico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5023225" y="1303200"/>
            <a:ext cx="4044600" cy="29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gráfico se observa decreciente?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gráfico, ¿es posible apreciar la frecuencia de la palabra número 2? ¿Y de la número 200?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es el decrecimiento a medida que se avanza en el ranking?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qué tipo de función podría corresponder el gráfico?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250" y="1468074"/>
            <a:ext cx="5023101" cy="26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/>
        </p:nvSpPr>
        <p:spPr>
          <a:xfrm>
            <a:off x="633951" y="515100"/>
            <a:ext cx="65490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¿Cómo estudiar este gráfico de forma que podamos observar más detalladamente el decrecimiento?</a:t>
            </a:r>
            <a:endParaRPr b="1" sz="22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3"/>
          <p:cNvPicPr preferRelativeResize="0"/>
          <p:nvPr/>
        </p:nvPicPr>
        <p:blipFill rotWithShape="1">
          <a:blip r:embed="rId3">
            <a:alphaModFix/>
          </a:blip>
          <a:srcRect b="0" l="0" r="48307" t="0"/>
          <a:stretch/>
        </p:blipFill>
        <p:spPr>
          <a:xfrm>
            <a:off x="152400" y="1742300"/>
            <a:ext cx="4569252" cy="26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633951" y="515100"/>
            <a:ext cx="65490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¿Cómo estudiar este gráfico de forma que podamos observar más detalladamente el decrecimiento?</a:t>
            </a:r>
            <a:endParaRPr b="1" sz="22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2300"/>
            <a:ext cx="8839204" cy="269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