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Lst>
  <p:notesMasterIdLst>
    <p:notesMasterId r:id="rId20"/>
  </p:notesMasterIdLst>
  <p:sldIdLst>
    <p:sldId id="256"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gs+wuJIL7D6z+6y9rIhsUrdjmK8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3"/>
    <a:srgbClr val="423B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98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419"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fd92513f8b_0_2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g1fd92513f8b_0_2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1d6b99dacf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21d6b99dacf_0_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g21d6b99dacf_0_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419"/>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1d6b99dacf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g21d6b99dacf_0_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g21d6b99dacf_0_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419"/>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f9b8d224b3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g1f9b8d224b3_0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g1f9b8d224b3_0_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419"/>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1d6b99dacf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21d6b99dacf_0_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g21d6b99dacf_0_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419"/>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1d6b99dacf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g21d6b99dacf_0_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g21d6b99dacf_0_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419"/>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1d6b99dacf_0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g21d6b99dacf_0_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g21d6b99dacf_0_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419"/>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1d6b99dacf_0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g21d6b99dacf_0_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21d6b99dacf_0_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419"/>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f9b8d224b3_0_1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g1f9b8d224b3_0_1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bc59a8f8a2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1bc59a8f8a2_1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g1bc59a8f8a2_1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419"/>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c24867a50f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1c24867a50f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419"/>
              <a:t>Se recomienda mostrar directamente la infografía en formato pdf.</a:t>
            </a:r>
            <a:endParaRPr/>
          </a:p>
        </p:txBody>
      </p:sp>
      <p:sp>
        <p:nvSpPr>
          <p:cNvPr id="171" name="Google Shape;171;g1c24867a50f_0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419"/>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086b0b3f79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2086b0b3f79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g2086b0b3f79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419"/>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1d6b99dacf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g21d6b99dacf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g21d6b99dacf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419"/>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f9b8d224b3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1f9b8d224b3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g1f9b8d224b3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419"/>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f9b8d224b3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1f9b8d224b3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g1f9b8d224b3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419"/>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1d6b99dacf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g21d6b99dacf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g21d6b99dacf_0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419"/>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1d6b99dacf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21d6b99dacf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g21d6b99dacf_0_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419"/>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4"/>
        <p:cNvGrpSpPr/>
        <p:nvPr/>
      </p:nvGrpSpPr>
      <p:grpSpPr>
        <a:xfrm>
          <a:off x="0" y="0"/>
          <a:ext cx="0" cy="0"/>
          <a:chOff x="0" y="0"/>
          <a:chExt cx="0" cy="0"/>
        </a:xfrm>
      </p:grpSpPr>
      <p:sp>
        <p:nvSpPr>
          <p:cNvPr id="15" name="Google Shape;15;g1fd92513f8b_0_87"/>
          <p:cNvSpPr txBox="1">
            <a:spLocks noGrp="1"/>
          </p:cNvSpPr>
          <p:nvPr>
            <p:ph type="dt" idx="10"/>
          </p:nvPr>
        </p:nvSpPr>
        <p:spPr>
          <a:xfrm>
            <a:off x="628650" y="4767263"/>
            <a:ext cx="2057400" cy="273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6" name="Google Shape;16;g1fd92513f8b_0_87"/>
          <p:cNvSpPr txBox="1">
            <a:spLocks noGrp="1"/>
          </p:cNvSpPr>
          <p:nvPr>
            <p:ph type="ftr" idx="11"/>
          </p:nvPr>
        </p:nvSpPr>
        <p:spPr>
          <a:xfrm>
            <a:off x="3028950" y="4767263"/>
            <a:ext cx="3086100" cy="2738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7" name="Google Shape;17;g1fd92513f8b_0_87"/>
          <p:cNvSpPr txBox="1">
            <a:spLocks noGrp="1"/>
          </p:cNvSpPr>
          <p:nvPr>
            <p:ph type="sldNum" idx="12"/>
          </p:nvPr>
        </p:nvSpPr>
        <p:spPr>
          <a:xfrm>
            <a:off x="6457950" y="4767263"/>
            <a:ext cx="2057400"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s-419" smtClean="0"/>
              <a:pPr/>
              <a:t>‹#›</a:t>
            </a:fld>
            <a:endParaRPr lang="es-419"/>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9"/>
        <p:cNvGrpSpPr/>
        <p:nvPr/>
      </p:nvGrpSpPr>
      <p:grpSpPr>
        <a:xfrm>
          <a:off x="0" y="0"/>
          <a:ext cx="0" cy="0"/>
          <a:chOff x="0" y="0"/>
          <a:chExt cx="0" cy="0"/>
        </a:xfrm>
      </p:grpSpPr>
      <p:sp>
        <p:nvSpPr>
          <p:cNvPr id="70" name="Google Shape;70;g1fd92513f8b_0_142"/>
          <p:cNvSpPr txBox="1">
            <a:spLocks noGrp="1"/>
          </p:cNvSpPr>
          <p:nvPr>
            <p:ph type="title"/>
          </p:nvPr>
        </p:nvSpPr>
        <p:spPr>
          <a:xfrm>
            <a:off x="628650" y="253869"/>
            <a:ext cx="7886700" cy="99427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9pPr>
          </a:lstStyle>
          <a:p>
            <a:endParaRPr/>
          </a:p>
        </p:txBody>
      </p:sp>
      <p:sp>
        <p:nvSpPr>
          <p:cNvPr id="71" name="Google Shape;71;g1fd92513f8b_0_142"/>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rmAutofit/>
          </a:bodyPr>
          <a:lstStyle>
            <a:lvl1pPr marL="342900" lvl="0" indent="-261938" algn="l">
              <a:lnSpc>
                <a:spcPct val="90000"/>
              </a:lnSpc>
              <a:spcBef>
                <a:spcPts val="825"/>
              </a:spcBef>
              <a:spcAft>
                <a:spcPts val="0"/>
              </a:spcAft>
              <a:buClr>
                <a:schemeClr val="dk1"/>
              </a:buClr>
              <a:buSzPts val="1900"/>
              <a:buChar char="•"/>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72" name="Google Shape;72;g1fd92513f8b_0_142"/>
          <p:cNvSpPr txBox="1">
            <a:spLocks noGrp="1"/>
          </p:cNvSpPr>
          <p:nvPr>
            <p:ph type="dt" idx="10"/>
          </p:nvPr>
        </p:nvSpPr>
        <p:spPr>
          <a:xfrm>
            <a:off x="628650" y="4767263"/>
            <a:ext cx="2057400" cy="273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3" name="Google Shape;73;g1fd92513f8b_0_142"/>
          <p:cNvSpPr txBox="1">
            <a:spLocks noGrp="1"/>
          </p:cNvSpPr>
          <p:nvPr>
            <p:ph type="ftr" idx="11"/>
          </p:nvPr>
        </p:nvSpPr>
        <p:spPr>
          <a:xfrm>
            <a:off x="3028950" y="4767263"/>
            <a:ext cx="3086100" cy="2738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4" name="Google Shape;74;g1fd92513f8b_0_142"/>
          <p:cNvSpPr txBox="1">
            <a:spLocks noGrp="1"/>
          </p:cNvSpPr>
          <p:nvPr>
            <p:ph type="sldNum" idx="12"/>
          </p:nvPr>
        </p:nvSpPr>
        <p:spPr>
          <a:xfrm>
            <a:off x="6457950" y="4767263"/>
            <a:ext cx="2057400"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s-419" smtClean="0"/>
              <a:pPr/>
              <a:t>‹#›</a:t>
            </a:fld>
            <a:endParaRPr lang="es-419"/>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5"/>
        <p:cNvGrpSpPr/>
        <p:nvPr/>
      </p:nvGrpSpPr>
      <p:grpSpPr>
        <a:xfrm>
          <a:off x="0" y="0"/>
          <a:ext cx="0" cy="0"/>
          <a:chOff x="0" y="0"/>
          <a:chExt cx="0" cy="0"/>
        </a:xfrm>
      </p:grpSpPr>
      <p:sp>
        <p:nvSpPr>
          <p:cNvPr id="76" name="Google Shape;76;g1fd92513f8b_0_148"/>
          <p:cNvSpPr txBox="1">
            <a:spLocks noGrp="1"/>
          </p:cNvSpPr>
          <p:nvPr>
            <p:ph type="title"/>
          </p:nvPr>
        </p:nvSpPr>
        <p:spPr>
          <a:xfrm rot="5400000">
            <a:off x="5350050" y="1467469"/>
            <a:ext cx="4358925" cy="197167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9pPr>
          </a:lstStyle>
          <a:p>
            <a:endParaRPr/>
          </a:p>
        </p:txBody>
      </p:sp>
      <p:sp>
        <p:nvSpPr>
          <p:cNvPr id="77" name="Google Shape;77;g1fd92513f8b_0_148"/>
          <p:cNvSpPr txBox="1">
            <a:spLocks noGrp="1"/>
          </p:cNvSpPr>
          <p:nvPr>
            <p:ph type="body" idx="1"/>
          </p:nvPr>
        </p:nvSpPr>
        <p:spPr>
          <a:xfrm rot="5400000">
            <a:off x="1349550" y="-447056"/>
            <a:ext cx="4358925" cy="5800725"/>
          </a:xfrm>
          <a:prstGeom prst="rect">
            <a:avLst/>
          </a:prstGeom>
          <a:noFill/>
          <a:ln>
            <a:noFill/>
          </a:ln>
        </p:spPr>
        <p:txBody>
          <a:bodyPr spcFirstLastPara="1" wrap="square" lIns="91425" tIns="45700" rIns="91425" bIns="45700" anchor="t" anchorCtr="0">
            <a:normAutofit/>
          </a:bodyPr>
          <a:lstStyle>
            <a:lvl1pPr marL="342900" lvl="0" indent="-261938" algn="l">
              <a:lnSpc>
                <a:spcPct val="90000"/>
              </a:lnSpc>
              <a:spcBef>
                <a:spcPts val="825"/>
              </a:spcBef>
              <a:spcAft>
                <a:spcPts val="0"/>
              </a:spcAft>
              <a:buClr>
                <a:schemeClr val="dk1"/>
              </a:buClr>
              <a:buSzPts val="1900"/>
              <a:buChar char="•"/>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78" name="Google Shape;78;g1fd92513f8b_0_148"/>
          <p:cNvSpPr txBox="1">
            <a:spLocks noGrp="1"/>
          </p:cNvSpPr>
          <p:nvPr>
            <p:ph type="dt" idx="10"/>
          </p:nvPr>
        </p:nvSpPr>
        <p:spPr>
          <a:xfrm>
            <a:off x="628650" y="4767263"/>
            <a:ext cx="2057400" cy="273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9" name="Google Shape;79;g1fd92513f8b_0_148"/>
          <p:cNvSpPr txBox="1">
            <a:spLocks noGrp="1"/>
          </p:cNvSpPr>
          <p:nvPr>
            <p:ph type="ftr" idx="11"/>
          </p:nvPr>
        </p:nvSpPr>
        <p:spPr>
          <a:xfrm>
            <a:off x="3028950" y="4767263"/>
            <a:ext cx="3086100" cy="2738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0" name="Google Shape;80;g1fd92513f8b_0_148"/>
          <p:cNvSpPr txBox="1">
            <a:spLocks noGrp="1"/>
          </p:cNvSpPr>
          <p:nvPr>
            <p:ph type="sldNum" idx="12"/>
          </p:nvPr>
        </p:nvSpPr>
        <p:spPr>
          <a:xfrm>
            <a:off x="6457950" y="4767263"/>
            <a:ext cx="2057400"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s-419" smtClean="0"/>
              <a:pPr/>
              <a:t>‹#›</a:t>
            </a:fld>
            <a:endParaRPr lang="es-419"/>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spTree>
      <p:nvGrpSpPr>
        <p:cNvPr id="1" name="Shape 86"/>
        <p:cNvGrpSpPr/>
        <p:nvPr/>
      </p:nvGrpSpPr>
      <p:grpSpPr>
        <a:xfrm>
          <a:off x="0" y="0"/>
          <a:ext cx="0" cy="0"/>
          <a:chOff x="0" y="0"/>
          <a:chExt cx="0" cy="0"/>
        </a:xfrm>
      </p:grpSpPr>
      <p:pic>
        <p:nvPicPr>
          <p:cNvPr id="87" name="Google Shape;87;p7" descr="Forma"/>
          <p:cNvPicPr preferRelativeResize="0"/>
          <p:nvPr/>
        </p:nvPicPr>
        <p:blipFill rotWithShape="1">
          <a:blip r:embed="rId2">
            <a:alphaModFix/>
          </a:blip>
          <a:srcRect/>
          <a:stretch/>
        </p:blipFill>
        <p:spPr>
          <a:xfrm>
            <a:off x="286" y="0"/>
            <a:ext cx="9143429" cy="51435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88"/>
        <p:cNvGrpSpPr/>
        <p:nvPr/>
      </p:nvGrpSpPr>
      <p:grpSpPr>
        <a:xfrm>
          <a:off x="0" y="0"/>
          <a:ext cx="0" cy="0"/>
          <a:chOff x="0" y="0"/>
          <a:chExt cx="0" cy="0"/>
        </a:xfrm>
      </p:grpSpPr>
      <p:sp>
        <p:nvSpPr>
          <p:cNvPr id="89" name="Google Shape;89;p1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s-419" smtClean="0"/>
              <a:pPr/>
              <a:t>‹#›</a:t>
            </a:fld>
            <a:endParaRPr lang="es-419"/>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92"/>
        <p:cNvGrpSpPr/>
        <p:nvPr/>
      </p:nvGrpSpPr>
      <p:grpSpPr>
        <a:xfrm>
          <a:off x="0" y="0"/>
          <a:ext cx="0" cy="0"/>
          <a:chOff x="0" y="0"/>
          <a:chExt cx="0" cy="0"/>
        </a:xfrm>
      </p:grpSpPr>
      <p:pic>
        <p:nvPicPr>
          <p:cNvPr id="93" name="Google Shape;93;p6" descr="Logotipo&#10;&#10;Descripción generada automáticamente"/>
          <p:cNvPicPr preferRelativeResize="0"/>
          <p:nvPr/>
        </p:nvPicPr>
        <p:blipFill rotWithShape="1">
          <a:blip r:embed="rId2">
            <a:alphaModFix/>
          </a:blip>
          <a:srcRect/>
          <a:stretch/>
        </p:blipFill>
        <p:spPr>
          <a:xfrm>
            <a:off x="286" y="0"/>
            <a:ext cx="9143429" cy="51435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Diapositiva de título">
  <p:cSld name="2_Diapositiva de título">
    <p:spTree>
      <p:nvGrpSpPr>
        <p:cNvPr id="1" name="Shape 94"/>
        <p:cNvGrpSpPr/>
        <p:nvPr/>
      </p:nvGrpSpPr>
      <p:grpSpPr>
        <a:xfrm>
          <a:off x="0" y="0"/>
          <a:ext cx="0" cy="0"/>
          <a:chOff x="0" y="0"/>
          <a:chExt cx="0" cy="0"/>
        </a:xfrm>
      </p:grpSpPr>
      <p:pic>
        <p:nvPicPr>
          <p:cNvPr id="95" name="Google Shape;95;p8" descr="Imagen que contiene Forma&#10;&#10;Descripción generada automáticamente"/>
          <p:cNvPicPr preferRelativeResize="0"/>
          <p:nvPr/>
        </p:nvPicPr>
        <p:blipFill rotWithShape="1">
          <a:blip r:embed="rId2">
            <a:alphaModFix/>
          </a:blip>
          <a:srcRect/>
          <a:stretch/>
        </p:blipFill>
        <p:spPr>
          <a:xfrm>
            <a:off x="286" y="0"/>
            <a:ext cx="9143429" cy="51435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96"/>
        <p:cNvGrpSpPr/>
        <p:nvPr/>
      </p:nvGrpSpPr>
      <p:grpSpPr>
        <a:xfrm>
          <a:off x="0" y="0"/>
          <a:ext cx="0" cy="0"/>
          <a:chOff x="0" y="0"/>
          <a:chExt cx="0" cy="0"/>
        </a:xfrm>
      </p:grpSpPr>
      <p:sp>
        <p:nvSpPr>
          <p:cNvPr id="97" name="Google Shape;97;p9"/>
          <p:cNvSpPr txBox="1">
            <a:spLocks noGrp="1"/>
          </p:cNvSpPr>
          <p:nvPr>
            <p:ph type="title"/>
          </p:nvPr>
        </p:nvSpPr>
        <p:spPr>
          <a:xfrm>
            <a:off x="628650" y="253870"/>
            <a:ext cx="7886700" cy="9941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98" name="Google Shape;98;p9"/>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99" name="Google Shape;99;p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s-419" smtClean="0"/>
              <a:pPr/>
              <a:t>‹#›</a:t>
            </a:fld>
            <a:endParaRPr lang="es-419"/>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102"/>
        <p:cNvGrpSpPr/>
        <p:nvPr/>
      </p:nvGrpSpPr>
      <p:grpSpPr>
        <a:xfrm>
          <a:off x="0" y="0"/>
          <a:ext cx="0" cy="0"/>
          <a:chOff x="0" y="0"/>
          <a:chExt cx="0" cy="0"/>
        </a:xfrm>
      </p:grpSpPr>
      <p:sp>
        <p:nvSpPr>
          <p:cNvPr id="103" name="Google Shape;103;p10"/>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04" name="Google Shape;104;p10"/>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105" name="Google Shape;105;p1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1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s-419" smtClean="0"/>
              <a:pPr/>
              <a:t>‹#›</a:t>
            </a:fld>
            <a:endParaRPr lang="es-419"/>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108"/>
        <p:cNvGrpSpPr/>
        <p:nvPr/>
      </p:nvGrpSpPr>
      <p:grpSpPr>
        <a:xfrm>
          <a:off x="0" y="0"/>
          <a:ext cx="0" cy="0"/>
          <a:chOff x="0" y="0"/>
          <a:chExt cx="0" cy="0"/>
        </a:xfrm>
      </p:grpSpPr>
      <p:sp>
        <p:nvSpPr>
          <p:cNvPr id="109" name="Google Shape;109;p11"/>
          <p:cNvSpPr txBox="1">
            <a:spLocks noGrp="1"/>
          </p:cNvSpPr>
          <p:nvPr>
            <p:ph type="title"/>
          </p:nvPr>
        </p:nvSpPr>
        <p:spPr>
          <a:xfrm>
            <a:off x="628650" y="253870"/>
            <a:ext cx="7886700" cy="9941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10" name="Google Shape;110;p11"/>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11" name="Google Shape;111;p11"/>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12" name="Google Shape;112;p1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1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s-419" smtClean="0"/>
              <a:pPr/>
              <a:t>‹#›</a:t>
            </a:fld>
            <a:endParaRPr lang="es-419"/>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115"/>
        <p:cNvGrpSpPr/>
        <p:nvPr/>
      </p:nvGrpSpPr>
      <p:grpSpPr>
        <a:xfrm>
          <a:off x="0" y="0"/>
          <a:ext cx="0" cy="0"/>
          <a:chOff x="0" y="0"/>
          <a:chExt cx="0" cy="0"/>
        </a:xfrm>
      </p:grpSpPr>
      <p:sp>
        <p:nvSpPr>
          <p:cNvPr id="116" name="Google Shape;116;p12"/>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17" name="Google Shape;117;p12"/>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118" name="Google Shape;118;p12"/>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19" name="Google Shape;119;p12"/>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120" name="Google Shape;120;p12"/>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21" name="Google Shape;121;p1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1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1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s-419" smtClean="0"/>
              <a:pPr/>
              <a:t>‹#›</a:t>
            </a:fld>
            <a:endParaRPr lang="es-419"/>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Diapositiva de título">
  <p:cSld name="2_Diapositiva de título">
    <p:spTree>
      <p:nvGrpSpPr>
        <p:cNvPr id="1" name="Shape 20"/>
        <p:cNvGrpSpPr/>
        <p:nvPr/>
      </p:nvGrpSpPr>
      <p:grpSpPr>
        <a:xfrm>
          <a:off x="0" y="0"/>
          <a:ext cx="0" cy="0"/>
          <a:chOff x="0" y="0"/>
          <a:chExt cx="0" cy="0"/>
        </a:xfrm>
      </p:grpSpPr>
      <p:pic>
        <p:nvPicPr>
          <p:cNvPr id="21" name="Google Shape;21;g1fd92513f8b_0_93" descr="Imagen que contiene Forma&#10;&#10;Descripción generada automáticamente"/>
          <p:cNvPicPr preferRelativeResize="0"/>
          <p:nvPr/>
        </p:nvPicPr>
        <p:blipFill rotWithShape="1">
          <a:blip r:embed="rId2">
            <a:alphaModFix/>
          </a:blip>
          <a:srcRect/>
          <a:stretch/>
        </p:blipFill>
        <p:spPr>
          <a:xfrm>
            <a:off x="286" y="0"/>
            <a:ext cx="9143433" cy="514350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124"/>
        <p:cNvGrpSpPr/>
        <p:nvPr/>
      </p:nvGrpSpPr>
      <p:grpSpPr>
        <a:xfrm>
          <a:off x="0" y="0"/>
          <a:ext cx="0" cy="0"/>
          <a:chOff x="0" y="0"/>
          <a:chExt cx="0" cy="0"/>
        </a:xfrm>
      </p:grpSpPr>
      <p:sp>
        <p:nvSpPr>
          <p:cNvPr id="125" name="Google Shape;125;p13"/>
          <p:cNvSpPr txBox="1">
            <a:spLocks noGrp="1"/>
          </p:cNvSpPr>
          <p:nvPr>
            <p:ph type="title"/>
          </p:nvPr>
        </p:nvSpPr>
        <p:spPr>
          <a:xfrm>
            <a:off x="628650" y="253870"/>
            <a:ext cx="7886700" cy="9941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26" name="Google Shape;126;p1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1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1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s-419" smtClean="0"/>
              <a:pPr/>
              <a:t>‹#›</a:t>
            </a:fld>
            <a:endParaRPr lang="es-419"/>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29"/>
        <p:cNvGrpSpPr/>
        <p:nvPr/>
      </p:nvGrpSpPr>
      <p:grpSpPr>
        <a:xfrm>
          <a:off x="0" y="0"/>
          <a:ext cx="0" cy="0"/>
          <a:chOff x="0" y="0"/>
          <a:chExt cx="0" cy="0"/>
        </a:xfrm>
      </p:grpSpPr>
      <p:sp>
        <p:nvSpPr>
          <p:cNvPr id="130" name="Google Shape;130;p15"/>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31" name="Google Shape;131;p15"/>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132" name="Google Shape;132;p15"/>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133" name="Google Shape;133;p1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1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1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s-419" smtClean="0"/>
              <a:pPr/>
              <a:t>‹#›</a:t>
            </a:fld>
            <a:endParaRPr lang="es-419"/>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36"/>
        <p:cNvGrpSpPr/>
        <p:nvPr/>
      </p:nvGrpSpPr>
      <p:grpSpPr>
        <a:xfrm>
          <a:off x="0" y="0"/>
          <a:ext cx="0" cy="0"/>
          <a:chOff x="0" y="0"/>
          <a:chExt cx="0" cy="0"/>
        </a:xfrm>
      </p:grpSpPr>
      <p:sp>
        <p:nvSpPr>
          <p:cNvPr id="137" name="Google Shape;137;p16"/>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38" name="Google Shape;138;p16"/>
          <p:cNvSpPr>
            <a:spLocks noGrp="1"/>
          </p:cNvSpPr>
          <p:nvPr>
            <p:ph type="pic" idx="2"/>
          </p:nvPr>
        </p:nvSpPr>
        <p:spPr>
          <a:xfrm>
            <a:off x="3887391" y="740569"/>
            <a:ext cx="4629150" cy="3655219"/>
          </a:xfrm>
          <a:prstGeom prst="rect">
            <a:avLst/>
          </a:prstGeom>
          <a:noFill/>
          <a:ln>
            <a:noFill/>
          </a:ln>
        </p:spPr>
      </p:sp>
      <p:sp>
        <p:nvSpPr>
          <p:cNvPr id="139" name="Google Shape;139;p16"/>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140" name="Google Shape;140;p1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1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1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s-419" smtClean="0"/>
              <a:pPr/>
              <a:t>‹#›</a:t>
            </a:fld>
            <a:endParaRPr lang="es-419"/>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43"/>
        <p:cNvGrpSpPr/>
        <p:nvPr/>
      </p:nvGrpSpPr>
      <p:grpSpPr>
        <a:xfrm>
          <a:off x="0" y="0"/>
          <a:ext cx="0" cy="0"/>
          <a:chOff x="0" y="0"/>
          <a:chExt cx="0" cy="0"/>
        </a:xfrm>
      </p:grpSpPr>
      <p:sp>
        <p:nvSpPr>
          <p:cNvPr id="144" name="Google Shape;144;p17"/>
          <p:cNvSpPr txBox="1">
            <a:spLocks noGrp="1"/>
          </p:cNvSpPr>
          <p:nvPr>
            <p:ph type="title"/>
          </p:nvPr>
        </p:nvSpPr>
        <p:spPr>
          <a:xfrm>
            <a:off x="628650" y="253870"/>
            <a:ext cx="7886700" cy="9941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45" name="Google Shape;145;p17"/>
          <p:cNvSpPr txBox="1">
            <a:spLocks noGrp="1"/>
          </p:cNvSpPr>
          <p:nvPr>
            <p:ph type="body" idx="1"/>
          </p:nvPr>
        </p:nvSpPr>
        <p:spPr>
          <a:xfrm rot="5400000">
            <a:off x="2940248" y="-942380"/>
            <a:ext cx="3263504" cy="788670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46" name="Google Shape;146;p1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1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1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s-419" smtClean="0"/>
              <a:pPr/>
              <a:t>‹#›</a:t>
            </a:fld>
            <a:endParaRPr lang="es-419"/>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49"/>
        <p:cNvGrpSpPr/>
        <p:nvPr/>
      </p:nvGrpSpPr>
      <p:grpSpPr>
        <a:xfrm>
          <a:off x="0" y="0"/>
          <a:ext cx="0" cy="0"/>
          <a:chOff x="0" y="0"/>
          <a:chExt cx="0" cy="0"/>
        </a:xfrm>
      </p:grpSpPr>
      <p:sp>
        <p:nvSpPr>
          <p:cNvPr id="150" name="Google Shape;150;p18"/>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51" name="Google Shape;151;p18"/>
          <p:cNvSpPr txBox="1">
            <a:spLocks noGrp="1"/>
          </p:cNvSpPr>
          <p:nvPr>
            <p:ph type="body" idx="1"/>
          </p:nvPr>
        </p:nvSpPr>
        <p:spPr>
          <a:xfrm rot="5400000">
            <a:off x="1349573" y="-447080"/>
            <a:ext cx="4358879" cy="580072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52" name="Google Shape;152;p1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1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1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s-419" smtClean="0"/>
              <a:pPr/>
              <a:t>‹#›</a:t>
            </a:fld>
            <a:endParaRPr lang="es-419"/>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2"/>
        <p:cNvGrpSpPr/>
        <p:nvPr/>
      </p:nvGrpSpPr>
      <p:grpSpPr>
        <a:xfrm>
          <a:off x="0" y="0"/>
          <a:ext cx="0" cy="0"/>
          <a:chOff x="0" y="0"/>
          <a:chExt cx="0" cy="0"/>
        </a:xfrm>
      </p:grpSpPr>
      <p:sp>
        <p:nvSpPr>
          <p:cNvPr id="23" name="Google Shape;23;g1fd92513f8b_0_95"/>
          <p:cNvSpPr txBox="1">
            <a:spLocks noGrp="1"/>
          </p:cNvSpPr>
          <p:nvPr>
            <p:ph type="title"/>
          </p:nvPr>
        </p:nvSpPr>
        <p:spPr>
          <a:xfrm>
            <a:off x="628650" y="253869"/>
            <a:ext cx="7886700" cy="99427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9pPr>
          </a:lstStyle>
          <a:p>
            <a:endParaRPr/>
          </a:p>
        </p:txBody>
      </p:sp>
      <p:sp>
        <p:nvSpPr>
          <p:cNvPr id="24" name="Google Shape;24;g1fd92513f8b_0_95"/>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342900" lvl="0" indent="-261938" algn="l">
              <a:lnSpc>
                <a:spcPct val="90000"/>
              </a:lnSpc>
              <a:spcBef>
                <a:spcPts val="825"/>
              </a:spcBef>
              <a:spcAft>
                <a:spcPts val="0"/>
              </a:spcAft>
              <a:buClr>
                <a:schemeClr val="dk1"/>
              </a:buClr>
              <a:buSzPts val="1900"/>
              <a:buChar char="•"/>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25" name="Google Shape;25;g1fd92513f8b_0_95"/>
          <p:cNvSpPr txBox="1">
            <a:spLocks noGrp="1"/>
          </p:cNvSpPr>
          <p:nvPr>
            <p:ph type="dt" idx="10"/>
          </p:nvPr>
        </p:nvSpPr>
        <p:spPr>
          <a:xfrm>
            <a:off x="628650" y="4767263"/>
            <a:ext cx="2057400" cy="273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6" name="Google Shape;26;g1fd92513f8b_0_95"/>
          <p:cNvSpPr txBox="1">
            <a:spLocks noGrp="1"/>
          </p:cNvSpPr>
          <p:nvPr>
            <p:ph type="ftr" idx="11"/>
          </p:nvPr>
        </p:nvSpPr>
        <p:spPr>
          <a:xfrm>
            <a:off x="3028950" y="4767263"/>
            <a:ext cx="3086100" cy="2738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7" name="Google Shape;27;g1fd92513f8b_0_95"/>
          <p:cNvSpPr txBox="1">
            <a:spLocks noGrp="1"/>
          </p:cNvSpPr>
          <p:nvPr>
            <p:ph type="sldNum" idx="12"/>
          </p:nvPr>
        </p:nvSpPr>
        <p:spPr>
          <a:xfrm>
            <a:off x="6457950" y="4767263"/>
            <a:ext cx="2057400"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s-419" smtClean="0"/>
              <a:pPr/>
              <a:t>‹#›</a:t>
            </a:fld>
            <a:endParaRPr lang="es-419"/>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8"/>
        <p:cNvGrpSpPr/>
        <p:nvPr/>
      </p:nvGrpSpPr>
      <p:grpSpPr>
        <a:xfrm>
          <a:off x="0" y="0"/>
          <a:ext cx="0" cy="0"/>
          <a:chOff x="0" y="0"/>
          <a:chExt cx="0" cy="0"/>
        </a:xfrm>
      </p:grpSpPr>
      <p:sp>
        <p:nvSpPr>
          <p:cNvPr id="29" name="Google Shape;29;g1fd92513f8b_0_101"/>
          <p:cNvSpPr txBox="1">
            <a:spLocks noGrp="1"/>
          </p:cNvSpPr>
          <p:nvPr>
            <p:ph type="title"/>
          </p:nvPr>
        </p:nvSpPr>
        <p:spPr>
          <a:xfrm>
            <a:off x="623888" y="1282304"/>
            <a:ext cx="7886700" cy="2139525"/>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9pPr>
          </a:lstStyle>
          <a:p>
            <a:endParaRPr/>
          </a:p>
        </p:txBody>
      </p:sp>
      <p:sp>
        <p:nvSpPr>
          <p:cNvPr id="30" name="Google Shape;30;g1fd92513f8b_0_101"/>
          <p:cNvSpPr txBox="1">
            <a:spLocks noGrp="1"/>
          </p:cNvSpPr>
          <p:nvPr>
            <p:ph type="body" idx="1"/>
          </p:nvPr>
        </p:nvSpPr>
        <p:spPr>
          <a:xfrm>
            <a:off x="623888" y="3442097"/>
            <a:ext cx="7886700" cy="1125225"/>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825"/>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900"/>
              <a:buNone/>
              <a:defRPr sz="1425">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31" name="Google Shape;31;g1fd92513f8b_0_101"/>
          <p:cNvSpPr txBox="1">
            <a:spLocks noGrp="1"/>
          </p:cNvSpPr>
          <p:nvPr>
            <p:ph type="dt" idx="10"/>
          </p:nvPr>
        </p:nvSpPr>
        <p:spPr>
          <a:xfrm>
            <a:off x="628650" y="4767263"/>
            <a:ext cx="2057400" cy="273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2" name="Google Shape;32;g1fd92513f8b_0_101"/>
          <p:cNvSpPr txBox="1">
            <a:spLocks noGrp="1"/>
          </p:cNvSpPr>
          <p:nvPr>
            <p:ph type="ftr" idx="11"/>
          </p:nvPr>
        </p:nvSpPr>
        <p:spPr>
          <a:xfrm>
            <a:off x="3028950" y="4767263"/>
            <a:ext cx="3086100" cy="2738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3" name="Google Shape;33;g1fd92513f8b_0_101"/>
          <p:cNvSpPr txBox="1">
            <a:spLocks noGrp="1"/>
          </p:cNvSpPr>
          <p:nvPr>
            <p:ph type="sldNum" idx="12"/>
          </p:nvPr>
        </p:nvSpPr>
        <p:spPr>
          <a:xfrm>
            <a:off x="6457950" y="4767263"/>
            <a:ext cx="2057400"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s-419" smtClean="0"/>
              <a:pPr/>
              <a:t>‹#›</a:t>
            </a:fld>
            <a:endParaRPr lang="es-419"/>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4"/>
        <p:cNvGrpSpPr/>
        <p:nvPr/>
      </p:nvGrpSpPr>
      <p:grpSpPr>
        <a:xfrm>
          <a:off x="0" y="0"/>
          <a:ext cx="0" cy="0"/>
          <a:chOff x="0" y="0"/>
          <a:chExt cx="0" cy="0"/>
        </a:xfrm>
      </p:grpSpPr>
      <p:sp>
        <p:nvSpPr>
          <p:cNvPr id="35" name="Google Shape;35;g1fd92513f8b_0_107"/>
          <p:cNvSpPr txBox="1">
            <a:spLocks noGrp="1"/>
          </p:cNvSpPr>
          <p:nvPr>
            <p:ph type="title"/>
          </p:nvPr>
        </p:nvSpPr>
        <p:spPr>
          <a:xfrm>
            <a:off x="628650" y="253869"/>
            <a:ext cx="7886700" cy="99427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9pPr>
          </a:lstStyle>
          <a:p>
            <a:endParaRPr/>
          </a:p>
        </p:txBody>
      </p:sp>
      <p:sp>
        <p:nvSpPr>
          <p:cNvPr id="36" name="Google Shape;36;g1fd92513f8b_0_107"/>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rmAutofit/>
          </a:bodyPr>
          <a:lstStyle>
            <a:lvl1pPr marL="342900" lvl="0" indent="-261938" algn="l">
              <a:lnSpc>
                <a:spcPct val="90000"/>
              </a:lnSpc>
              <a:spcBef>
                <a:spcPts val="825"/>
              </a:spcBef>
              <a:spcAft>
                <a:spcPts val="0"/>
              </a:spcAft>
              <a:buClr>
                <a:schemeClr val="dk1"/>
              </a:buClr>
              <a:buSzPts val="1900"/>
              <a:buChar char="•"/>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37" name="Google Shape;37;g1fd92513f8b_0_107"/>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rmAutofit/>
          </a:bodyPr>
          <a:lstStyle>
            <a:lvl1pPr marL="342900" lvl="0" indent="-261938" algn="l">
              <a:lnSpc>
                <a:spcPct val="90000"/>
              </a:lnSpc>
              <a:spcBef>
                <a:spcPts val="825"/>
              </a:spcBef>
              <a:spcAft>
                <a:spcPts val="0"/>
              </a:spcAft>
              <a:buClr>
                <a:schemeClr val="dk1"/>
              </a:buClr>
              <a:buSzPts val="1900"/>
              <a:buChar char="•"/>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38" name="Google Shape;38;g1fd92513f8b_0_107"/>
          <p:cNvSpPr txBox="1">
            <a:spLocks noGrp="1"/>
          </p:cNvSpPr>
          <p:nvPr>
            <p:ph type="dt" idx="10"/>
          </p:nvPr>
        </p:nvSpPr>
        <p:spPr>
          <a:xfrm>
            <a:off x="628650" y="4767263"/>
            <a:ext cx="2057400" cy="273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9" name="Google Shape;39;g1fd92513f8b_0_107"/>
          <p:cNvSpPr txBox="1">
            <a:spLocks noGrp="1"/>
          </p:cNvSpPr>
          <p:nvPr>
            <p:ph type="ftr" idx="11"/>
          </p:nvPr>
        </p:nvSpPr>
        <p:spPr>
          <a:xfrm>
            <a:off x="3028950" y="4767263"/>
            <a:ext cx="3086100" cy="2738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0" name="Google Shape;40;g1fd92513f8b_0_107"/>
          <p:cNvSpPr txBox="1">
            <a:spLocks noGrp="1"/>
          </p:cNvSpPr>
          <p:nvPr>
            <p:ph type="sldNum" idx="12"/>
          </p:nvPr>
        </p:nvSpPr>
        <p:spPr>
          <a:xfrm>
            <a:off x="6457950" y="4767263"/>
            <a:ext cx="2057400"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s-419" smtClean="0"/>
              <a:pPr/>
              <a:t>‹#›</a:t>
            </a:fld>
            <a:endParaRPr lang="es-419"/>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1"/>
        <p:cNvGrpSpPr/>
        <p:nvPr/>
      </p:nvGrpSpPr>
      <p:grpSpPr>
        <a:xfrm>
          <a:off x="0" y="0"/>
          <a:ext cx="0" cy="0"/>
          <a:chOff x="0" y="0"/>
          <a:chExt cx="0" cy="0"/>
        </a:xfrm>
      </p:grpSpPr>
      <p:sp>
        <p:nvSpPr>
          <p:cNvPr id="42" name="Google Shape;42;g1fd92513f8b_0_114"/>
          <p:cNvSpPr txBox="1">
            <a:spLocks noGrp="1"/>
          </p:cNvSpPr>
          <p:nvPr>
            <p:ph type="title"/>
          </p:nvPr>
        </p:nvSpPr>
        <p:spPr>
          <a:xfrm>
            <a:off x="629841" y="273844"/>
            <a:ext cx="7886700" cy="99427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9pPr>
          </a:lstStyle>
          <a:p>
            <a:endParaRPr/>
          </a:p>
        </p:txBody>
      </p:sp>
      <p:sp>
        <p:nvSpPr>
          <p:cNvPr id="43" name="Google Shape;43;g1fd92513f8b_0_114"/>
          <p:cNvSpPr txBox="1">
            <a:spLocks noGrp="1"/>
          </p:cNvSpPr>
          <p:nvPr>
            <p:ph type="body" idx="1"/>
          </p:nvPr>
        </p:nvSpPr>
        <p:spPr>
          <a:xfrm>
            <a:off x="629841" y="1260872"/>
            <a:ext cx="3868425" cy="618075"/>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825"/>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900"/>
              <a:buNone/>
              <a:defRPr sz="1425"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4" name="Google Shape;44;g1fd92513f8b_0_114"/>
          <p:cNvSpPr txBox="1">
            <a:spLocks noGrp="1"/>
          </p:cNvSpPr>
          <p:nvPr>
            <p:ph type="body" idx="2"/>
          </p:nvPr>
        </p:nvSpPr>
        <p:spPr>
          <a:xfrm>
            <a:off x="629841" y="1878806"/>
            <a:ext cx="3868425" cy="2763675"/>
          </a:xfrm>
          <a:prstGeom prst="rect">
            <a:avLst/>
          </a:prstGeom>
          <a:noFill/>
          <a:ln>
            <a:noFill/>
          </a:ln>
        </p:spPr>
        <p:txBody>
          <a:bodyPr spcFirstLastPara="1" wrap="square" lIns="91425" tIns="45700" rIns="91425" bIns="45700" anchor="t" anchorCtr="0">
            <a:normAutofit/>
          </a:bodyPr>
          <a:lstStyle>
            <a:lvl1pPr marL="342900" lvl="0" indent="-261938" algn="l">
              <a:lnSpc>
                <a:spcPct val="90000"/>
              </a:lnSpc>
              <a:spcBef>
                <a:spcPts val="825"/>
              </a:spcBef>
              <a:spcAft>
                <a:spcPts val="0"/>
              </a:spcAft>
              <a:buClr>
                <a:schemeClr val="dk1"/>
              </a:buClr>
              <a:buSzPts val="1900"/>
              <a:buChar char="•"/>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45" name="Google Shape;45;g1fd92513f8b_0_114"/>
          <p:cNvSpPr txBox="1">
            <a:spLocks noGrp="1"/>
          </p:cNvSpPr>
          <p:nvPr>
            <p:ph type="body" idx="3"/>
          </p:nvPr>
        </p:nvSpPr>
        <p:spPr>
          <a:xfrm>
            <a:off x="4629150" y="1260872"/>
            <a:ext cx="3887325" cy="618075"/>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825"/>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900"/>
              <a:buNone/>
              <a:defRPr sz="1425"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6" name="Google Shape;46;g1fd92513f8b_0_114"/>
          <p:cNvSpPr txBox="1">
            <a:spLocks noGrp="1"/>
          </p:cNvSpPr>
          <p:nvPr>
            <p:ph type="body" idx="4"/>
          </p:nvPr>
        </p:nvSpPr>
        <p:spPr>
          <a:xfrm>
            <a:off x="4629150" y="1878806"/>
            <a:ext cx="3887325" cy="2763675"/>
          </a:xfrm>
          <a:prstGeom prst="rect">
            <a:avLst/>
          </a:prstGeom>
          <a:noFill/>
          <a:ln>
            <a:noFill/>
          </a:ln>
        </p:spPr>
        <p:txBody>
          <a:bodyPr spcFirstLastPara="1" wrap="square" lIns="91425" tIns="45700" rIns="91425" bIns="45700" anchor="t" anchorCtr="0">
            <a:normAutofit/>
          </a:bodyPr>
          <a:lstStyle>
            <a:lvl1pPr marL="342900" lvl="0" indent="-261938" algn="l">
              <a:lnSpc>
                <a:spcPct val="90000"/>
              </a:lnSpc>
              <a:spcBef>
                <a:spcPts val="825"/>
              </a:spcBef>
              <a:spcAft>
                <a:spcPts val="0"/>
              </a:spcAft>
              <a:buClr>
                <a:schemeClr val="dk1"/>
              </a:buClr>
              <a:buSzPts val="1900"/>
              <a:buChar char="•"/>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47" name="Google Shape;47;g1fd92513f8b_0_114"/>
          <p:cNvSpPr txBox="1">
            <a:spLocks noGrp="1"/>
          </p:cNvSpPr>
          <p:nvPr>
            <p:ph type="dt" idx="10"/>
          </p:nvPr>
        </p:nvSpPr>
        <p:spPr>
          <a:xfrm>
            <a:off x="628650" y="4767263"/>
            <a:ext cx="2057400" cy="273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8" name="Google Shape;48;g1fd92513f8b_0_114"/>
          <p:cNvSpPr txBox="1">
            <a:spLocks noGrp="1"/>
          </p:cNvSpPr>
          <p:nvPr>
            <p:ph type="ftr" idx="11"/>
          </p:nvPr>
        </p:nvSpPr>
        <p:spPr>
          <a:xfrm>
            <a:off x="3028950" y="4767263"/>
            <a:ext cx="3086100" cy="2738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9" name="Google Shape;49;g1fd92513f8b_0_114"/>
          <p:cNvSpPr txBox="1">
            <a:spLocks noGrp="1"/>
          </p:cNvSpPr>
          <p:nvPr>
            <p:ph type="sldNum" idx="12"/>
          </p:nvPr>
        </p:nvSpPr>
        <p:spPr>
          <a:xfrm>
            <a:off x="6457950" y="4767263"/>
            <a:ext cx="2057400"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s-419" smtClean="0"/>
              <a:pPr/>
              <a:t>‹#›</a:t>
            </a:fld>
            <a:endParaRPr lang="es-419"/>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0"/>
        <p:cNvGrpSpPr/>
        <p:nvPr/>
      </p:nvGrpSpPr>
      <p:grpSpPr>
        <a:xfrm>
          <a:off x="0" y="0"/>
          <a:ext cx="0" cy="0"/>
          <a:chOff x="0" y="0"/>
          <a:chExt cx="0" cy="0"/>
        </a:xfrm>
      </p:grpSpPr>
      <p:sp>
        <p:nvSpPr>
          <p:cNvPr id="51" name="Google Shape;51;g1fd92513f8b_0_123"/>
          <p:cNvSpPr txBox="1">
            <a:spLocks noGrp="1"/>
          </p:cNvSpPr>
          <p:nvPr>
            <p:ph type="title"/>
          </p:nvPr>
        </p:nvSpPr>
        <p:spPr>
          <a:xfrm>
            <a:off x="628650" y="253869"/>
            <a:ext cx="7886700" cy="99427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9pPr>
          </a:lstStyle>
          <a:p>
            <a:endParaRPr/>
          </a:p>
        </p:txBody>
      </p:sp>
      <p:sp>
        <p:nvSpPr>
          <p:cNvPr id="52" name="Google Shape;52;g1fd92513f8b_0_123"/>
          <p:cNvSpPr txBox="1">
            <a:spLocks noGrp="1"/>
          </p:cNvSpPr>
          <p:nvPr>
            <p:ph type="dt" idx="10"/>
          </p:nvPr>
        </p:nvSpPr>
        <p:spPr>
          <a:xfrm>
            <a:off x="628650" y="4767263"/>
            <a:ext cx="2057400" cy="273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3" name="Google Shape;53;g1fd92513f8b_0_123"/>
          <p:cNvSpPr txBox="1">
            <a:spLocks noGrp="1"/>
          </p:cNvSpPr>
          <p:nvPr>
            <p:ph type="ftr" idx="11"/>
          </p:nvPr>
        </p:nvSpPr>
        <p:spPr>
          <a:xfrm>
            <a:off x="3028950" y="4767263"/>
            <a:ext cx="3086100" cy="2738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4" name="Google Shape;54;g1fd92513f8b_0_123"/>
          <p:cNvSpPr txBox="1">
            <a:spLocks noGrp="1"/>
          </p:cNvSpPr>
          <p:nvPr>
            <p:ph type="sldNum" idx="12"/>
          </p:nvPr>
        </p:nvSpPr>
        <p:spPr>
          <a:xfrm>
            <a:off x="6457950" y="4767263"/>
            <a:ext cx="2057400"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s-419" smtClean="0"/>
              <a:pPr/>
              <a:t>‹#›</a:t>
            </a:fld>
            <a:endParaRPr lang="es-419"/>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5"/>
        <p:cNvGrpSpPr/>
        <p:nvPr/>
      </p:nvGrpSpPr>
      <p:grpSpPr>
        <a:xfrm>
          <a:off x="0" y="0"/>
          <a:ext cx="0" cy="0"/>
          <a:chOff x="0" y="0"/>
          <a:chExt cx="0" cy="0"/>
        </a:xfrm>
      </p:grpSpPr>
      <p:sp>
        <p:nvSpPr>
          <p:cNvPr id="56" name="Google Shape;56;g1fd92513f8b_0_128"/>
          <p:cNvSpPr txBox="1">
            <a:spLocks noGrp="1"/>
          </p:cNvSpPr>
          <p:nvPr>
            <p:ph type="title"/>
          </p:nvPr>
        </p:nvSpPr>
        <p:spPr>
          <a:xfrm>
            <a:off x="629841" y="342900"/>
            <a:ext cx="2949075" cy="1200375"/>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9pPr>
          </a:lstStyle>
          <a:p>
            <a:endParaRPr/>
          </a:p>
        </p:txBody>
      </p:sp>
      <p:sp>
        <p:nvSpPr>
          <p:cNvPr id="57" name="Google Shape;57;g1fd92513f8b_0_128"/>
          <p:cNvSpPr txBox="1">
            <a:spLocks noGrp="1"/>
          </p:cNvSpPr>
          <p:nvPr>
            <p:ph type="body" idx="1"/>
          </p:nvPr>
        </p:nvSpPr>
        <p:spPr>
          <a:xfrm>
            <a:off x="3887391" y="740569"/>
            <a:ext cx="4629375" cy="3655125"/>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825"/>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58" name="Google Shape;58;g1fd92513f8b_0_128"/>
          <p:cNvSpPr txBox="1">
            <a:spLocks noGrp="1"/>
          </p:cNvSpPr>
          <p:nvPr>
            <p:ph type="body" idx="2"/>
          </p:nvPr>
        </p:nvSpPr>
        <p:spPr>
          <a:xfrm>
            <a:off x="629841" y="1543050"/>
            <a:ext cx="2949075" cy="2858625"/>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825"/>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500"/>
              <a:buNone/>
              <a:defRPr sz="1125"/>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100"/>
              <a:buNone/>
              <a:defRPr sz="825"/>
            </a:lvl4pPr>
            <a:lvl5pPr marL="1714500" lvl="4" indent="-171450" algn="l">
              <a:lnSpc>
                <a:spcPct val="90000"/>
              </a:lnSpc>
              <a:spcBef>
                <a:spcPts val="375"/>
              </a:spcBef>
              <a:spcAft>
                <a:spcPts val="0"/>
              </a:spcAft>
              <a:buClr>
                <a:schemeClr val="dk1"/>
              </a:buClr>
              <a:buSzPts val="1100"/>
              <a:buNone/>
              <a:defRPr sz="825"/>
            </a:lvl5pPr>
            <a:lvl6pPr marL="2057400" lvl="5" indent="-171450" algn="l">
              <a:lnSpc>
                <a:spcPct val="90000"/>
              </a:lnSpc>
              <a:spcBef>
                <a:spcPts val="375"/>
              </a:spcBef>
              <a:spcAft>
                <a:spcPts val="0"/>
              </a:spcAft>
              <a:buClr>
                <a:schemeClr val="dk1"/>
              </a:buClr>
              <a:buSzPts val="1100"/>
              <a:buNone/>
              <a:defRPr sz="825"/>
            </a:lvl6pPr>
            <a:lvl7pPr marL="2400300" lvl="6" indent="-171450" algn="l">
              <a:lnSpc>
                <a:spcPct val="90000"/>
              </a:lnSpc>
              <a:spcBef>
                <a:spcPts val="375"/>
              </a:spcBef>
              <a:spcAft>
                <a:spcPts val="0"/>
              </a:spcAft>
              <a:buClr>
                <a:schemeClr val="dk1"/>
              </a:buClr>
              <a:buSzPts val="1100"/>
              <a:buNone/>
              <a:defRPr sz="825"/>
            </a:lvl7pPr>
            <a:lvl8pPr marL="2743200" lvl="7" indent="-171450" algn="l">
              <a:lnSpc>
                <a:spcPct val="90000"/>
              </a:lnSpc>
              <a:spcBef>
                <a:spcPts val="375"/>
              </a:spcBef>
              <a:spcAft>
                <a:spcPts val="0"/>
              </a:spcAft>
              <a:buClr>
                <a:schemeClr val="dk1"/>
              </a:buClr>
              <a:buSzPts val="1100"/>
              <a:buNone/>
              <a:defRPr sz="825"/>
            </a:lvl8pPr>
            <a:lvl9pPr marL="3086100" lvl="8" indent="-171450" algn="l">
              <a:lnSpc>
                <a:spcPct val="90000"/>
              </a:lnSpc>
              <a:spcBef>
                <a:spcPts val="375"/>
              </a:spcBef>
              <a:spcAft>
                <a:spcPts val="0"/>
              </a:spcAft>
              <a:buClr>
                <a:schemeClr val="dk1"/>
              </a:buClr>
              <a:buSzPts val="1100"/>
              <a:buNone/>
              <a:defRPr sz="825"/>
            </a:lvl9pPr>
          </a:lstStyle>
          <a:p>
            <a:endParaRPr/>
          </a:p>
        </p:txBody>
      </p:sp>
      <p:sp>
        <p:nvSpPr>
          <p:cNvPr id="59" name="Google Shape;59;g1fd92513f8b_0_128"/>
          <p:cNvSpPr txBox="1">
            <a:spLocks noGrp="1"/>
          </p:cNvSpPr>
          <p:nvPr>
            <p:ph type="dt" idx="10"/>
          </p:nvPr>
        </p:nvSpPr>
        <p:spPr>
          <a:xfrm>
            <a:off x="628650" y="4767263"/>
            <a:ext cx="2057400" cy="273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0" name="Google Shape;60;g1fd92513f8b_0_128"/>
          <p:cNvSpPr txBox="1">
            <a:spLocks noGrp="1"/>
          </p:cNvSpPr>
          <p:nvPr>
            <p:ph type="ftr" idx="11"/>
          </p:nvPr>
        </p:nvSpPr>
        <p:spPr>
          <a:xfrm>
            <a:off x="3028950" y="4767263"/>
            <a:ext cx="3086100" cy="2738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1" name="Google Shape;61;g1fd92513f8b_0_128"/>
          <p:cNvSpPr txBox="1">
            <a:spLocks noGrp="1"/>
          </p:cNvSpPr>
          <p:nvPr>
            <p:ph type="sldNum" idx="12"/>
          </p:nvPr>
        </p:nvSpPr>
        <p:spPr>
          <a:xfrm>
            <a:off x="6457950" y="4767263"/>
            <a:ext cx="2057400"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s-419" smtClean="0"/>
              <a:pPr/>
              <a:t>‹#›</a:t>
            </a:fld>
            <a:endParaRPr lang="es-419"/>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2"/>
        <p:cNvGrpSpPr/>
        <p:nvPr/>
      </p:nvGrpSpPr>
      <p:grpSpPr>
        <a:xfrm>
          <a:off x="0" y="0"/>
          <a:ext cx="0" cy="0"/>
          <a:chOff x="0" y="0"/>
          <a:chExt cx="0" cy="0"/>
        </a:xfrm>
      </p:grpSpPr>
      <p:sp>
        <p:nvSpPr>
          <p:cNvPr id="63" name="Google Shape;63;g1fd92513f8b_0_135"/>
          <p:cNvSpPr txBox="1">
            <a:spLocks noGrp="1"/>
          </p:cNvSpPr>
          <p:nvPr>
            <p:ph type="title"/>
          </p:nvPr>
        </p:nvSpPr>
        <p:spPr>
          <a:xfrm>
            <a:off x="629841" y="342900"/>
            <a:ext cx="2949075" cy="1200375"/>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9pPr>
          </a:lstStyle>
          <a:p>
            <a:endParaRPr/>
          </a:p>
        </p:txBody>
      </p:sp>
      <p:sp>
        <p:nvSpPr>
          <p:cNvPr id="64" name="Google Shape;64;g1fd92513f8b_0_135"/>
          <p:cNvSpPr>
            <a:spLocks noGrp="1"/>
          </p:cNvSpPr>
          <p:nvPr>
            <p:ph type="pic" idx="2"/>
          </p:nvPr>
        </p:nvSpPr>
        <p:spPr>
          <a:xfrm>
            <a:off x="3887391" y="740569"/>
            <a:ext cx="4629375" cy="3655125"/>
          </a:xfrm>
          <a:prstGeom prst="rect">
            <a:avLst/>
          </a:prstGeom>
          <a:noFill/>
          <a:ln>
            <a:noFill/>
          </a:ln>
        </p:spPr>
      </p:sp>
      <p:sp>
        <p:nvSpPr>
          <p:cNvPr id="65" name="Google Shape;65;g1fd92513f8b_0_135"/>
          <p:cNvSpPr txBox="1">
            <a:spLocks noGrp="1"/>
          </p:cNvSpPr>
          <p:nvPr>
            <p:ph type="body" idx="1"/>
          </p:nvPr>
        </p:nvSpPr>
        <p:spPr>
          <a:xfrm>
            <a:off x="629841" y="1543050"/>
            <a:ext cx="2949075" cy="2858625"/>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825"/>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500"/>
              <a:buNone/>
              <a:defRPr sz="1125"/>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100"/>
              <a:buNone/>
              <a:defRPr sz="825"/>
            </a:lvl4pPr>
            <a:lvl5pPr marL="1714500" lvl="4" indent="-171450" algn="l">
              <a:lnSpc>
                <a:spcPct val="90000"/>
              </a:lnSpc>
              <a:spcBef>
                <a:spcPts val="375"/>
              </a:spcBef>
              <a:spcAft>
                <a:spcPts val="0"/>
              </a:spcAft>
              <a:buClr>
                <a:schemeClr val="dk1"/>
              </a:buClr>
              <a:buSzPts val="1100"/>
              <a:buNone/>
              <a:defRPr sz="825"/>
            </a:lvl5pPr>
            <a:lvl6pPr marL="2057400" lvl="5" indent="-171450" algn="l">
              <a:lnSpc>
                <a:spcPct val="90000"/>
              </a:lnSpc>
              <a:spcBef>
                <a:spcPts val="375"/>
              </a:spcBef>
              <a:spcAft>
                <a:spcPts val="0"/>
              </a:spcAft>
              <a:buClr>
                <a:schemeClr val="dk1"/>
              </a:buClr>
              <a:buSzPts val="1100"/>
              <a:buNone/>
              <a:defRPr sz="825"/>
            </a:lvl6pPr>
            <a:lvl7pPr marL="2400300" lvl="6" indent="-171450" algn="l">
              <a:lnSpc>
                <a:spcPct val="90000"/>
              </a:lnSpc>
              <a:spcBef>
                <a:spcPts val="375"/>
              </a:spcBef>
              <a:spcAft>
                <a:spcPts val="0"/>
              </a:spcAft>
              <a:buClr>
                <a:schemeClr val="dk1"/>
              </a:buClr>
              <a:buSzPts val="1100"/>
              <a:buNone/>
              <a:defRPr sz="825"/>
            </a:lvl7pPr>
            <a:lvl8pPr marL="2743200" lvl="7" indent="-171450" algn="l">
              <a:lnSpc>
                <a:spcPct val="90000"/>
              </a:lnSpc>
              <a:spcBef>
                <a:spcPts val="375"/>
              </a:spcBef>
              <a:spcAft>
                <a:spcPts val="0"/>
              </a:spcAft>
              <a:buClr>
                <a:schemeClr val="dk1"/>
              </a:buClr>
              <a:buSzPts val="1100"/>
              <a:buNone/>
              <a:defRPr sz="825"/>
            </a:lvl8pPr>
            <a:lvl9pPr marL="3086100" lvl="8" indent="-171450" algn="l">
              <a:lnSpc>
                <a:spcPct val="90000"/>
              </a:lnSpc>
              <a:spcBef>
                <a:spcPts val="375"/>
              </a:spcBef>
              <a:spcAft>
                <a:spcPts val="0"/>
              </a:spcAft>
              <a:buClr>
                <a:schemeClr val="dk1"/>
              </a:buClr>
              <a:buSzPts val="1100"/>
              <a:buNone/>
              <a:defRPr sz="825"/>
            </a:lvl9pPr>
          </a:lstStyle>
          <a:p>
            <a:endParaRPr/>
          </a:p>
        </p:txBody>
      </p:sp>
      <p:sp>
        <p:nvSpPr>
          <p:cNvPr id="66" name="Google Shape;66;g1fd92513f8b_0_135"/>
          <p:cNvSpPr txBox="1">
            <a:spLocks noGrp="1"/>
          </p:cNvSpPr>
          <p:nvPr>
            <p:ph type="dt" idx="10"/>
          </p:nvPr>
        </p:nvSpPr>
        <p:spPr>
          <a:xfrm>
            <a:off x="628650" y="4767263"/>
            <a:ext cx="2057400" cy="273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7" name="Google Shape;67;g1fd92513f8b_0_135"/>
          <p:cNvSpPr txBox="1">
            <a:spLocks noGrp="1"/>
          </p:cNvSpPr>
          <p:nvPr>
            <p:ph type="ftr" idx="11"/>
          </p:nvPr>
        </p:nvSpPr>
        <p:spPr>
          <a:xfrm>
            <a:off x="3028950" y="4767263"/>
            <a:ext cx="3086100" cy="2738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8" name="Google Shape;68;g1fd92513f8b_0_135"/>
          <p:cNvSpPr txBox="1">
            <a:spLocks noGrp="1"/>
          </p:cNvSpPr>
          <p:nvPr>
            <p:ph type="sldNum" idx="12"/>
          </p:nvPr>
        </p:nvSpPr>
        <p:spPr>
          <a:xfrm>
            <a:off x="6457950" y="4767263"/>
            <a:ext cx="2057400"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s-419" smtClean="0"/>
              <a:pPr/>
              <a:t>‹#›</a:t>
            </a:fld>
            <a:endParaRPr lang="es-419"/>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1fd92513f8b_0_82"/>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1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11" name="Google Shape;11;g1fd92513f8b_0_82"/>
          <p:cNvSpPr txBox="1">
            <a:spLocks noGrp="1"/>
          </p:cNvSpPr>
          <p:nvPr>
            <p:ph type="dt" idx="10"/>
          </p:nvPr>
        </p:nvSpPr>
        <p:spPr>
          <a:xfrm>
            <a:off x="628650" y="4767263"/>
            <a:ext cx="2057400" cy="2738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9pPr>
          </a:lstStyle>
          <a:p>
            <a:endParaRPr/>
          </a:p>
        </p:txBody>
      </p:sp>
      <p:sp>
        <p:nvSpPr>
          <p:cNvPr id="12" name="Google Shape;12;g1fd92513f8b_0_82"/>
          <p:cNvSpPr txBox="1">
            <a:spLocks noGrp="1"/>
          </p:cNvSpPr>
          <p:nvPr>
            <p:ph type="ftr" idx="11"/>
          </p:nvPr>
        </p:nvSpPr>
        <p:spPr>
          <a:xfrm>
            <a:off x="3028950" y="4767263"/>
            <a:ext cx="3086100" cy="2738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5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9pPr>
          </a:lstStyle>
          <a:p>
            <a:endParaRPr/>
          </a:p>
        </p:txBody>
      </p:sp>
      <p:sp>
        <p:nvSpPr>
          <p:cNvPr id="13" name="Google Shape;13;g1fd92513f8b_0_82"/>
          <p:cNvSpPr txBox="1">
            <a:spLocks noGrp="1"/>
          </p:cNvSpPr>
          <p:nvPr>
            <p:ph type="sldNum" idx="12"/>
          </p:nvPr>
        </p:nvSpPr>
        <p:spPr>
          <a:xfrm>
            <a:off x="6457950" y="4767263"/>
            <a:ext cx="2057400" cy="2738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s-419" smtClean="0"/>
              <a:pPr/>
              <a:t>‹#›</a:t>
            </a:fld>
            <a:endParaRPr lang="es-419"/>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Google Shape;82;p5"/>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84" name="Google Shape;84;p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85" name="Google Shape;85;p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s-419" smtClean="0"/>
              <a:pPr/>
              <a:t>‹#›</a:t>
            </a:fld>
            <a:endParaRPr lang="es-419"/>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g1fd92513f8b_0_242"/>
          <p:cNvPicPr preferRelativeResize="0"/>
          <p:nvPr/>
        </p:nvPicPr>
        <p:blipFill rotWithShape="1">
          <a:blip r:embed="rId3">
            <a:alphaModFix/>
          </a:blip>
          <a:srcRect/>
          <a:stretch/>
        </p:blipFill>
        <p:spPr>
          <a:xfrm>
            <a:off x="0" y="1"/>
            <a:ext cx="9144004" cy="5143502"/>
          </a:xfrm>
          <a:prstGeom prst="rect">
            <a:avLst/>
          </a:prstGeom>
          <a:noFill/>
          <a:ln>
            <a:noFill/>
          </a:ln>
        </p:spPr>
      </p:pic>
      <p:sp>
        <p:nvSpPr>
          <p:cNvPr id="160" name="Google Shape;160;g1fd92513f8b_0_242"/>
          <p:cNvSpPr txBox="1"/>
          <p:nvPr/>
        </p:nvSpPr>
        <p:spPr>
          <a:xfrm>
            <a:off x="483935" y="2297505"/>
            <a:ext cx="8175825" cy="646309"/>
          </a:xfrm>
          <a:prstGeom prst="rect">
            <a:avLst/>
          </a:prstGeom>
          <a:noFill/>
          <a:ln>
            <a:noFill/>
          </a:ln>
        </p:spPr>
        <p:txBody>
          <a:bodyPr spcFirstLastPara="1" wrap="square" lIns="68569" tIns="68569" rIns="68569" bIns="68569" anchor="t" anchorCtr="0">
            <a:spAutoFit/>
          </a:bodyPr>
          <a:lstStyle/>
          <a:p>
            <a:pPr algn="ctr">
              <a:buSzPts val="4400"/>
            </a:pPr>
            <a:r>
              <a:rPr lang="es-419" sz="3300" b="1" dirty="0">
                <a:solidFill>
                  <a:schemeClr val="lt1"/>
                </a:solidFill>
                <a:latin typeface="Calibri"/>
                <a:ea typeface="Calibri"/>
                <a:cs typeface="Calibri"/>
                <a:sym typeface="Calibri"/>
              </a:rPr>
              <a:t>Telemedicina y disoluciones</a:t>
            </a:r>
            <a:endParaRPr sz="3300" b="1" dirty="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21d6b99dacf_0_45"/>
          <p:cNvSpPr txBox="1"/>
          <p:nvPr/>
        </p:nvSpPr>
        <p:spPr>
          <a:xfrm>
            <a:off x="468563" y="514275"/>
            <a:ext cx="8206875" cy="600142"/>
          </a:xfrm>
          <a:prstGeom prst="rect">
            <a:avLst/>
          </a:prstGeom>
          <a:noFill/>
          <a:ln>
            <a:noFill/>
          </a:ln>
        </p:spPr>
        <p:txBody>
          <a:bodyPr spcFirstLastPara="1" wrap="square" lIns="68569" tIns="68569" rIns="68569" bIns="68569" anchor="t" anchorCtr="0">
            <a:spAutoFit/>
          </a:bodyPr>
          <a:lstStyle/>
          <a:p>
            <a:pPr>
              <a:buClr>
                <a:schemeClr val="dk1"/>
              </a:buClr>
              <a:buSzPts val="3600"/>
            </a:pPr>
            <a:r>
              <a:rPr lang="es-419" sz="3000" b="1" dirty="0">
                <a:solidFill>
                  <a:srgbClr val="423B71"/>
                </a:solidFill>
                <a:latin typeface="Calibri"/>
                <a:ea typeface="Calibri"/>
                <a:cs typeface="Calibri"/>
                <a:sym typeface="Calibri"/>
              </a:rPr>
              <a:t>Actividad </a:t>
            </a:r>
            <a:endParaRPr sz="3000" b="1" dirty="0">
              <a:solidFill>
                <a:srgbClr val="423B71"/>
              </a:solidFill>
              <a:latin typeface="Calibri"/>
              <a:ea typeface="Calibri"/>
              <a:cs typeface="Calibri"/>
              <a:sym typeface="Calibri"/>
            </a:endParaRPr>
          </a:p>
        </p:txBody>
      </p:sp>
      <p:sp>
        <p:nvSpPr>
          <p:cNvPr id="240" name="Google Shape;240;g21d6b99dacf_0_45"/>
          <p:cNvSpPr/>
          <p:nvPr/>
        </p:nvSpPr>
        <p:spPr>
          <a:xfrm>
            <a:off x="288413" y="1462669"/>
            <a:ext cx="2888775" cy="2353725"/>
          </a:xfrm>
          <a:prstGeom prst="rect">
            <a:avLst/>
          </a:prstGeom>
          <a:solidFill>
            <a:srgbClr val="F3F3F3"/>
          </a:solidFill>
          <a:ln>
            <a:noFill/>
          </a:ln>
        </p:spPr>
        <p:txBody>
          <a:bodyPr spcFirstLastPara="1" wrap="square" lIns="51431" tIns="51431" rIns="51431" bIns="51431" anchor="ctr" anchorCtr="0">
            <a:noAutofit/>
          </a:bodyPr>
          <a:lstStyle/>
          <a:p>
            <a:pPr marL="342900" indent="-276225">
              <a:buClr>
                <a:schemeClr val="dk1"/>
              </a:buClr>
              <a:buSzPts val="2200"/>
              <a:buFont typeface="Calibri"/>
              <a:buChar char="●"/>
            </a:pPr>
            <a:r>
              <a:rPr lang="es-419" sz="1650" i="1">
                <a:solidFill>
                  <a:schemeClr val="dk1"/>
                </a:solidFill>
                <a:latin typeface="Calibri"/>
                <a:ea typeface="Calibri"/>
                <a:cs typeface="Calibri"/>
                <a:sym typeface="Calibri"/>
              </a:rPr>
              <a:t>¿Cuántos puntos hay sobre esta recta? </a:t>
            </a:r>
            <a:endParaRPr sz="1650" i="1">
              <a:solidFill>
                <a:schemeClr val="dk1"/>
              </a:solidFill>
              <a:latin typeface="Calibri"/>
              <a:ea typeface="Calibri"/>
              <a:cs typeface="Calibri"/>
              <a:sym typeface="Calibri"/>
            </a:endParaRPr>
          </a:p>
          <a:p>
            <a:pPr marL="342900" indent="-276225">
              <a:buClr>
                <a:schemeClr val="dk1"/>
              </a:buClr>
              <a:buSzPts val="2200"/>
              <a:buFont typeface="Calibri"/>
              <a:buChar char="●"/>
            </a:pPr>
            <a:r>
              <a:rPr lang="es-419" sz="1650" i="1">
                <a:solidFill>
                  <a:schemeClr val="dk1"/>
                </a:solidFill>
                <a:latin typeface="Calibri"/>
                <a:ea typeface="Calibri"/>
                <a:cs typeface="Calibri"/>
                <a:sym typeface="Calibri"/>
              </a:rPr>
              <a:t>¿Todos ellos cumplen con las condiciones planteadas por Antonia?</a:t>
            </a:r>
            <a:endParaRPr sz="1650" i="1">
              <a:solidFill>
                <a:schemeClr val="dk1"/>
              </a:solidFill>
              <a:latin typeface="Calibri"/>
              <a:ea typeface="Calibri"/>
              <a:cs typeface="Calibri"/>
              <a:sym typeface="Calibri"/>
            </a:endParaRPr>
          </a:p>
          <a:p>
            <a:pPr marL="342900" indent="-276225">
              <a:buClr>
                <a:schemeClr val="dk1"/>
              </a:buClr>
              <a:buSzPts val="2200"/>
              <a:buFont typeface="Calibri"/>
              <a:buChar char="●"/>
            </a:pPr>
            <a:r>
              <a:rPr lang="es-419" sz="1650" i="1">
                <a:solidFill>
                  <a:schemeClr val="dk1"/>
                </a:solidFill>
                <a:latin typeface="Calibri"/>
                <a:ea typeface="Calibri"/>
                <a:cs typeface="Calibri"/>
                <a:sym typeface="Calibri"/>
              </a:rPr>
              <a:t>¿Hay sumas que deban ser descartadas? Nombra una.</a:t>
            </a:r>
            <a:endParaRPr sz="1650" i="1">
              <a:solidFill>
                <a:schemeClr val="dk1"/>
              </a:solidFill>
              <a:latin typeface="Calibri"/>
              <a:ea typeface="Calibri"/>
              <a:cs typeface="Calibri"/>
              <a:sym typeface="Calibri"/>
            </a:endParaRPr>
          </a:p>
        </p:txBody>
      </p:sp>
      <p:pic>
        <p:nvPicPr>
          <p:cNvPr id="241" name="Google Shape;241;g21d6b99dacf_0_45"/>
          <p:cNvPicPr preferRelativeResize="0"/>
          <p:nvPr/>
        </p:nvPicPr>
        <p:blipFill>
          <a:blip r:embed="rId3">
            <a:alphaModFix/>
          </a:blip>
          <a:stretch>
            <a:fillRect/>
          </a:stretch>
        </p:blipFill>
        <p:spPr>
          <a:xfrm>
            <a:off x="3816038" y="1606417"/>
            <a:ext cx="5140481" cy="216065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21d6b99dacf_0_54"/>
          <p:cNvSpPr txBox="1"/>
          <p:nvPr/>
        </p:nvSpPr>
        <p:spPr>
          <a:xfrm>
            <a:off x="339167" y="404877"/>
            <a:ext cx="8206875" cy="600142"/>
          </a:xfrm>
          <a:prstGeom prst="rect">
            <a:avLst/>
          </a:prstGeom>
          <a:noFill/>
          <a:ln>
            <a:noFill/>
          </a:ln>
        </p:spPr>
        <p:txBody>
          <a:bodyPr spcFirstLastPara="1" wrap="square" lIns="68569" tIns="68569" rIns="68569" bIns="68569" anchor="t" anchorCtr="0">
            <a:spAutoFit/>
          </a:bodyPr>
          <a:lstStyle/>
          <a:p>
            <a:pPr>
              <a:buClr>
                <a:schemeClr val="dk1"/>
              </a:buClr>
              <a:buSzPts val="3600"/>
            </a:pPr>
            <a:r>
              <a:rPr lang="es-419" sz="3000" b="1" dirty="0">
                <a:solidFill>
                  <a:srgbClr val="423B71"/>
                </a:solidFill>
                <a:latin typeface="Calibri"/>
                <a:ea typeface="Calibri"/>
                <a:cs typeface="Calibri"/>
                <a:sym typeface="Calibri"/>
              </a:rPr>
              <a:t>Actividad </a:t>
            </a:r>
            <a:endParaRPr sz="3000" b="1" dirty="0">
              <a:solidFill>
                <a:srgbClr val="423B71"/>
              </a:solidFill>
              <a:latin typeface="Calibri"/>
              <a:ea typeface="Calibri"/>
              <a:cs typeface="Calibri"/>
              <a:sym typeface="Calibri"/>
            </a:endParaRPr>
          </a:p>
        </p:txBody>
      </p:sp>
      <p:sp>
        <p:nvSpPr>
          <p:cNvPr id="248" name="Google Shape;248;g21d6b99dacf_0_54"/>
          <p:cNvSpPr/>
          <p:nvPr/>
        </p:nvSpPr>
        <p:spPr>
          <a:xfrm>
            <a:off x="582863" y="3332888"/>
            <a:ext cx="7841475" cy="1594575"/>
          </a:xfrm>
          <a:prstGeom prst="rect">
            <a:avLst/>
          </a:prstGeom>
          <a:solidFill>
            <a:srgbClr val="F3F3F3"/>
          </a:solidFill>
          <a:ln>
            <a:noFill/>
          </a:ln>
        </p:spPr>
        <p:txBody>
          <a:bodyPr spcFirstLastPara="1" wrap="square" lIns="51431" tIns="51431" rIns="51431" bIns="51431" anchor="ctr" anchorCtr="0">
            <a:noAutofit/>
          </a:bodyPr>
          <a:lstStyle/>
          <a:p>
            <a:pPr algn="just">
              <a:lnSpc>
                <a:spcPct val="115000"/>
              </a:lnSpc>
            </a:pPr>
            <a:endParaRPr sz="1650">
              <a:solidFill>
                <a:schemeClr val="dk1"/>
              </a:solidFill>
              <a:latin typeface="Calibri"/>
              <a:ea typeface="Calibri"/>
              <a:cs typeface="Calibri"/>
              <a:sym typeface="Calibri"/>
            </a:endParaRPr>
          </a:p>
          <a:p>
            <a:pPr algn="just">
              <a:lnSpc>
                <a:spcPct val="115000"/>
              </a:lnSpc>
            </a:pPr>
            <a:endParaRPr sz="1650">
              <a:solidFill>
                <a:schemeClr val="dk1"/>
              </a:solidFill>
              <a:latin typeface="Calibri"/>
              <a:ea typeface="Calibri"/>
              <a:cs typeface="Calibri"/>
              <a:sym typeface="Calibri"/>
            </a:endParaRPr>
          </a:p>
          <a:p>
            <a:pPr algn="just">
              <a:lnSpc>
                <a:spcPct val="115000"/>
              </a:lnSpc>
              <a:buClr>
                <a:schemeClr val="dk1"/>
              </a:buClr>
              <a:buSzPts val="1100"/>
            </a:pPr>
            <a:r>
              <a:rPr lang="es-419" sz="1650" i="1">
                <a:solidFill>
                  <a:schemeClr val="dk1"/>
                </a:solidFill>
                <a:latin typeface="Calibri"/>
                <a:ea typeface="Calibri"/>
                <a:cs typeface="Calibri"/>
                <a:sym typeface="Calibri"/>
              </a:rPr>
              <a:t>Ecuación 1 ▶ Todos los puntos </a:t>
            </a:r>
            <a:r>
              <a:rPr lang="es-419" sz="1650" i="1">
                <a:solidFill>
                  <a:srgbClr val="0000FF"/>
                </a:solidFill>
                <a:latin typeface="Calibri"/>
                <a:ea typeface="Calibri"/>
                <a:cs typeface="Calibri"/>
                <a:sym typeface="Calibri"/>
              </a:rPr>
              <a:t>cuyas coordenadas en mL suman 500 mL, cantidad requerida por Antonia.</a:t>
            </a:r>
            <a:endParaRPr sz="1650" i="1">
              <a:solidFill>
                <a:srgbClr val="0000FF"/>
              </a:solidFill>
              <a:latin typeface="Calibri"/>
              <a:ea typeface="Calibri"/>
              <a:cs typeface="Calibri"/>
              <a:sym typeface="Calibri"/>
            </a:endParaRPr>
          </a:p>
          <a:p>
            <a:pPr algn="just">
              <a:lnSpc>
                <a:spcPct val="115000"/>
              </a:lnSpc>
              <a:buClr>
                <a:schemeClr val="dk1"/>
              </a:buClr>
              <a:buSzPts val="1100"/>
            </a:pPr>
            <a:r>
              <a:rPr lang="es-419" sz="1650" i="1">
                <a:solidFill>
                  <a:schemeClr val="dk1"/>
                </a:solidFill>
                <a:latin typeface="Calibri"/>
                <a:ea typeface="Calibri"/>
                <a:cs typeface="Calibri"/>
                <a:sym typeface="Calibri"/>
              </a:rPr>
              <a:t>Ecuación 2 ▶ Todos los puntos </a:t>
            </a:r>
            <a:r>
              <a:rPr lang="es-419" sz="1650" i="1">
                <a:solidFill>
                  <a:srgbClr val="0000FF"/>
                </a:solidFill>
                <a:latin typeface="Calibri"/>
                <a:ea typeface="Calibri"/>
                <a:cs typeface="Calibri"/>
                <a:sym typeface="Calibri"/>
              </a:rPr>
              <a:t>cuyas coordenadas corresponden a una mezcla proporcional de agua y sales en una disolución al 8 %.</a:t>
            </a:r>
            <a:endParaRPr sz="1650" i="1">
              <a:solidFill>
                <a:schemeClr val="dk1"/>
              </a:solidFill>
              <a:latin typeface="Calibri"/>
              <a:ea typeface="Calibri"/>
              <a:cs typeface="Calibri"/>
              <a:sym typeface="Calibri"/>
            </a:endParaRPr>
          </a:p>
          <a:p>
            <a:pPr marL="342900"/>
            <a:endParaRPr sz="1650" i="1">
              <a:solidFill>
                <a:schemeClr val="dk1"/>
              </a:solidFill>
              <a:latin typeface="Calibri"/>
              <a:ea typeface="Calibri"/>
              <a:cs typeface="Calibri"/>
              <a:sym typeface="Calibri"/>
            </a:endParaRPr>
          </a:p>
          <a:p>
            <a:pPr marL="342900" algn="just">
              <a:lnSpc>
                <a:spcPct val="115000"/>
              </a:lnSpc>
            </a:pPr>
            <a:endParaRPr sz="1650" i="1">
              <a:solidFill>
                <a:schemeClr val="dk1"/>
              </a:solidFill>
              <a:latin typeface="Calibri"/>
              <a:ea typeface="Calibri"/>
              <a:cs typeface="Calibri"/>
              <a:sym typeface="Calibri"/>
            </a:endParaRPr>
          </a:p>
        </p:txBody>
      </p:sp>
      <p:pic>
        <p:nvPicPr>
          <p:cNvPr id="249" name="Google Shape;249;g21d6b99dacf_0_54"/>
          <p:cNvPicPr preferRelativeResize="0"/>
          <p:nvPr/>
        </p:nvPicPr>
        <p:blipFill>
          <a:blip r:embed="rId3">
            <a:alphaModFix/>
          </a:blip>
          <a:stretch>
            <a:fillRect/>
          </a:stretch>
        </p:blipFill>
        <p:spPr>
          <a:xfrm>
            <a:off x="1776544" y="1005019"/>
            <a:ext cx="5728067" cy="215641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1f9b8d224b3_0_25"/>
          <p:cNvSpPr txBox="1"/>
          <p:nvPr/>
        </p:nvSpPr>
        <p:spPr>
          <a:xfrm>
            <a:off x="313288" y="433935"/>
            <a:ext cx="8206875" cy="600142"/>
          </a:xfrm>
          <a:prstGeom prst="rect">
            <a:avLst/>
          </a:prstGeom>
          <a:noFill/>
          <a:ln>
            <a:noFill/>
          </a:ln>
        </p:spPr>
        <p:txBody>
          <a:bodyPr spcFirstLastPara="1" wrap="square" lIns="68569" tIns="68569" rIns="68569" bIns="68569" anchor="t" anchorCtr="0">
            <a:spAutoFit/>
          </a:bodyPr>
          <a:lstStyle/>
          <a:p>
            <a:pPr>
              <a:buClr>
                <a:schemeClr val="dk1"/>
              </a:buClr>
              <a:buSzPts val="3600"/>
            </a:pPr>
            <a:r>
              <a:rPr lang="es-419" sz="3000" b="1" dirty="0">
                <a:solidFill>
                  <a:srgbClr val="423B71"/>
                </a:solidFill>
                <a:latin typeface="Calibri"/>
                <a:ea typeface="Calibri"/>
                <a:cs typeface="Calibri"/>
                <a:sym typeface="Calibri"/>
              </a:rPr>
              <a:t>Actividad</a:t>
            </a:r>
            <a:endParaRPr sz="3000" b="1" dirty="0">
              <a:solidFill>
                <a:srgbClr val="423B71"/>
              </a:solidFill>
              <a:latin typeface="Calibri"/>
              <a:ea typeface="Calibri"/>
              <a:cs typeface="Calibri"/>
              <a:sym typeface="Calibri"/>
            </a:endParaRPr>
          </a:p>
        </p:txBody>
      </p:sp>
      <p:sp>
        <p:nvSpPr>
          <p:cNvPr id="256" name="Google Shape;256;g1f9b8d224b3_0_25"/>
          <p:cNvSpPr/>
          <p:nvPr/>
        </p:nvSpPr>
        <p:spPr>
          <a:xfrm>
            <a:off x="5609944" y="1862963"/>
            <a:ext cx="3378600" cy="1594575"/>
          </a:xfrm>
          <a:prstGeom prst="rect">
            <a:avLst/>
          </a:prstGeom>
          <a:solidFill>
            <a:srgbClr val="F3F3F3"/>
          </a:solidFill>
          <a:ln>
            <a:noFill/>
          </a:ln>
        </p:spPr>
        <p:txBody>
          <a:bodyPr spcFirstLastPara="1" wrap="square" lIns="51431" tIns="51431" rIns="51431" bIns="51431" anchor="ctr" anchorCtr="0">
            <a:noAutofit/>
          </a:bodyPr>
          <a:lstStyle/>
          <a:p>
            <a:pPr algn="just">
              <a:lnSpc>
                <a:spcPct val="115000"/>
              </a:lnSpc>
            </a:pPr>
            <a:endParaRPr sz="1650">
              <a:solidFill>
                <a:schemeClr val="dk1"/>
              </a:solidFill>
              <a:latin typeface="Calibri"/>
              <a:ea typeface="Calibri"/>
              <a:cs typeface="Calibri"/>
              <a:sym typeface="Calibri"/>
            </a:endParaRPr>
          </a:p>
          <a:p>
            <a:pPr algn="just">
              <a:lnSpc>
                <a:spcPct val="115000"/>
              </a:lnSpc>
            </a:pPr>
            <a:endParaRPr sz="1650">
              <a:solidFill>
                <a:schemeClr val="dk1"/>
              </a:solidFill>
              <a:latin typeface="Calibri"/>
              <a:ea typeface="Calibri"/>
              <a:cs typeface="Calibri"/>
              <a:sym typeface="Calibri"/>
            </a:endParaRPr>
          </a:p>
          <a:p>
            <a:pPr algn="just">
              <a:lnSpc>
                <a:spcPct val="115000"/>
              </a:lnSpc>
            </a:pPr>
            <a:endParaRPr sz="1650" i="1">
              <a:solidFill>
                <a:schemeClr val="dk1"/>
              </a:solidFill>
              <a:latin typeface="Calibri"/>
              <a:ea typeface="Calibri"/>
              <a:cs typeface="Calibri"/>
              <a:sym typeface="Calibri"/>
            </a:endParaRPr>
          </a:p>
          <a:p>
            <a:pPr algn="just">
              <a:lnSpc>
                <a:spcPct val="115000"/>
              </a:lnSpc>
            </a:pPr>
            <a:r>
              <a:rPr lang="es-419" sz="1650" i="1">
                <a:solidFill>
                  <a:schemeClr val="dk1"/>
                </a:solidFill>
                <a:latin typeface="Calibri"/>
                <a:ea typeface="Calibri"/>
                <a:cs typeface="Calibri"/>
                <a:sym typeface="Calibri"/>
              </a:rPr>
              <a:t>5.	Al considerar las dos ecuaciones anteriores y el contexto, representadas por rectas en un gráfico. ¿Qué significa el punto P marcado?</a:t>
            </a:r>
            <a:endParaRPr sz="1650" i="1">
              <a:solidFill>
                <a:schemeClr val="dk1"/>
              </a:solidFill>
              <a:latin typeface="Calibri"/>
              <a:ea typeface="Calibri"/>
              <a:cs typeface="Calibri"/>
              <a:sym typeface="Calibri"/>
            </a:endParaRPr>
          </a:p>
          <a:p>
            <a:pPr marL="342900" algn="just">
              <a:lnSpc>
                <a:spcPct val="115000"/>
              </a:lnSpc>
            </a:pPr>
            <a:endParaRPr sz="1650" i="1">
              <a:solidFill>
                <a:schemeClr val="dk1"/>
              </a:solidFill>
              <a:latin typeface="Calibri"/>
              <a:ea typeface="Calibri"/>
              <a:cs typeface="Calibri"/>
              <a:sym typeface="Calibri"/>
            </a:endParaRPr>
          </a:p>
          <a:p>
            <a:pPr marL="342900"/>
            <a:endParaRPr sz="1650" i="1">
              <a:solidFill>
                <a:schemeClr val="dk1"/>
              </a:solidFill>
              <a:latin typeface="Calibri"/>
              <a:ea typeface="Calibri"/>
              <a:cs typeface="Calibri"/>
              <a:sym typeface="Calibri"/>
            </a:endParaRPr>
          </a:p>
          <a:p>
            <a:pPr marL="342900" algn="just">
              <a:lnSpc>
                <a:spcPct val="115000"/>
              </a:lnSpc>
            </a:pPr>
            <a:endParaRPr sz="1650" i="1">
              <a:solidFill>
                <a:schemeClr val="dk1"/>
              </a:solidFill>
              <a:latin typeface="Calibri"/>
              <a:ea typeface="Calibri"/>
              <a:cs typeface="Calibri"/>
              <a:sym typeface="Calibri"/>
            </a:endParaRPr>
          </a:p>
        </p:txBody>
      </p:sp>
      <p:pic>
        <p:nvPicPr>
          <p:cNvPr id="257" name="Google Shape;257;g1f9b8d224b3_0_25"/>
          <p:cNvPicPr preferRelativeResize="0"/>
          <p:nvPr/>
        </p:nvPicPr>
        <p:blipFill>
          <a:blip r:embed="rId3">
            <a:alphaModFix/>
          </a:blip>
          <a:stretch>
            <a:fillRect/>
          </a:stretch>
        </p:blipFill>
        <p:spPr>
          <a:xfrm>
            <a:off x="187480" y="1078208"/>
            <a:ext cx="5381345" cy="363135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21d6b99dacf_0_67"/>
          <p:cNvSpPr txBox="1"/>
          <p:nvPr/>
        </p:nvSpPr>
        <p:spPr>
          <a:xfrm>
            <a:off x="407211" y="426477"/>
            <a:ext cx="8206875" cy="600142"/>
          </a:xfrm>
          <a:prstGeom prst="rect">
            <a:avLst/>
          </a:prstGeom>
          <a:noFill/>
          <a:ln>
            <a:noFill/>
          </a:ln>
        </p:spPr>
        <p:txBody>
          <a:bodyPr spcFirstLastPara="1" wrap="square" lIns="68569" tIns="68569" rIns="68569" bIns="68569" anchor="t" anchorCtr="0">
            <a:spAutoFit/>
          </a:bodyPr>
          <a:lstStyle/>
          <a:p>
            <a:pPr>
              <a:buClr>
                <a:schemeClr val="dk1"/>
              </a:buClr>
              <a:buSzPts val="3600"/>
            </a:pPr>
            <a:r>
              <a:rPr lang="es-419" sz="3000" b="1" dirty="0">
                <a:solidFill>
                  <a:srgbClr val="423B71"/>
                </a:solidFill>
                <a:latin typeface="Calibri"/>
                <a:ea typeface="Calibri"/>
                <a:cs typeface="Calibri"/>
                <a:sym typeface="Calibri"/>
              </a:rPr>
              <a:t>Actividad</a:t>
            </a:r>
            <a:endParaRPr sz="3000" b="1" dirty="0">
              <a:solidFill>
                <a:srgbClr val="423B71"/>
              </a:solidFill>
              <a:latin typeface="Calibri"/>
              <a:ea typeface="Calibri"/>
              <a:cs typeface="Calibri"/>
              <a:sym typeface="Calibri"/>
            </a:endParaRPr>
          </a:p>
        </p:txBody>
      </p:sp>
      <p:pic>
        <p:nvPicPr>
          <p:cNvPr id="264" name="Google Shape;264;g21d6b99dacf_0_67"/>
          <p:cNvPicPr preferRelativeResize="0"/>
          <p:nvPr/>
        </p:nvPicPr>
        <p:blipFill>
          <a:blip r:embed="rId3">
            <a:alphaModFix/>
          </a:blip>
          <a:stretch>
            <a:fillRect/>
          </a:stretch>
        </p:blipFill>
        <p:spPr>
          <a:xfrm>
            <a:off x="1671975" y="1026619"/>
            <a:ext cx="5677348" cy="38477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21d6b99dacf_0_76"/>
          <p:cNvSpPr txBox="1"/>
          <p:nvPr/>
        </p:nvSpPr>
        <p:spPr>
          <a:xfrm>
            <a:off x="356419" y="376915"/>
            <a:ext cx="8206875" cy="600142"/>
          </a:xfrm>
          <a:prstGeom prst="rect">
            <a:avLst/>
          </a:prstGeom>
          <a:noFill/>
          <a:ln>
            <a:noFill/>
          </a:ln>
        </p:spPr>
        <p:txBody>
          <a:bodyPr spcFirstLastPara="1" wrap="square" lIns="68569" tIns="68569" rIns="68569" bIns="68569" anchor="t" anchorCtr="0">
            <a:spAutoFit/>
          </a:bodyPr>
          <a:lstStyle/>
          <a:p>
            <a:pPr>
              <a:buClr>
                <a:schemeClr val="dk1"/>
              </a:buClr>
              <a:buSzPts val="3600"/>
            </a:pPr>
            <a:r>
              <a:rPr lang="es-419" sz="3000" b="1" dirty="0">
                <a:solidFill>
                  <a:srgbClr val="423B71"/>
                </a:solidFill>
                <a:latin typeface="Calibri"/>
                <a:ea typeface="Calibri"/>
                <a:cs typeface="Calibri"/>
                <a:sym typeface="Calibri"/>
              </a:rPr>
              <a:t>Actividad</a:t>
            </a:r>
            <a:endParaRPr sz="3000" b="1" dirty="0">
              <a:solidFill>
                <a:srgbClr val="423B71"/>
              </a:solidFill>
              <a:latin typeface="Calibri"/>
              <a:ea typeface="Calibri"/>
              <a:cs typeface="Calibri"/>
              <a:sym typeface="Calibri"/>
            </a:endParaRPr>
          </a:p>
        </p:txBody>
      </p:sp>
      <p:sp>
        <p:nvSpPr>
          <p:cNvPr id="271" name="Google Shape;271;g21d6b99dacf_0_76"/>
          <p:cNvSpPr/>
          <p:nvPr/>
        </p:nvSpPr>
        <p:spPr>
          <a:xfrm>
            <a:off x="468563" y="1842863"/>
            <a:ext cx="3513600" cy="1457775"/>
          </a:xfrm>
          <a:prstGeom prst="rect">
            <a:avLst/>
          </a:prstGeom>
          <a:solidFill>
            <a:srgbClr val="F3F3F3"/>
          </a:solidFill>
          <a:ln>
            <a:noFill/>
          </a:ln>
        </p:spPr>
        <p:txBody>
          <a:bodyPr spcFirstLastPara="1" wrap="square" lIns="51431" tIns="51431" rIns="51431" bIns="51431" anchor="ctr" anchorCtr="0">
            <a:noAutofit/>
          </a:bodyPr>
          <a:lstStyle/>
          <a:p>
            <a:pPr algn="just">
              <a:lnSpc>
                <a:spcPct val="115000"/>
              </a:lnSpc>
            </a:pPr>
            <a:r>
              <a:rPr lang="es-419" sz="1650" i="1">
                <a:solidFill>
                  <a:schemeClr val="dk1"/>
                </a:solidFill>
                <a:latin typeface="Calibri"/>
                <a:ea typeface="Calibri"/>
                <a:cs typeface="Calibri"/>
                <a:sym typeface="Calibri"/>
              </a:rPr>
              <a:t>6. Redacta el correo informativo que Antonia podría enviar a Marcos, para compartir sus resultados.</a:t>
            </a:r>
            <a:endParaRPr sz="1650" i="1">
              <a:solidFill>
                <a:schemeClr val="dk1"/>
              </a:solidFill>
              <a:latin typeface="Calibri"/>
              <a:ea typeface="Calibri"/>
              <a:cs typeface="Calibri"/>
              <a:sym typeface="Calibri"/>
            </a:endParaRPr>
          </a:p>
        </p:txBody>
      </p:sp>
      <p:pic>
        <p:nvPicPr>
          <p:cNvPr id="272" name="Google Shape;272;g21d6b99dacf_0_76"/>
          <p:cNvPicPr preferRelativeResize="0"/>
          <p:nvPr/>
        </p:nvPicPr>
        <p:blipFill>
          <a:blip r:embed="rId3">
            <a:alphaModFix/>
          </a:blip>
          <a:stretch>
            <a:fillRect/>
          </a:stretch>
        </p:blipFill>
        <p:spPr>
          <a:xfrm>
            <a:off x="4096463" y="1182750"/>
            <a:ext cx="4933235" cy="328376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21d6b99dacf_0_87"/>
          <p:cNvSpPr txBox="1"/>
          <p:nvPr/>
        </p:nvSpPr>
        <p:spPr>
          <a:xfrm>
            <a:off x="468563" y="514275"/>
            <a:ext cx="8206875" cy="600142"/>
          </a:xfrm>
          <a:prstGeom prst="rect">
            <a:avLst/>
          </a:prstGeom>
          <a:noFill/>
          <a:ln>
            <a:noFill/>
          </a:ln>
        </p:spPr>
        <p:txBody>
          <a:bodyPr spcFirstLastPara="1" wrap="square" lIns="68569" tIns="68569" rIns="68569" bIns="68569" anchor="t" anchorCtr="0">
            <a:spAutoFit/>
          </a:bodyPr>
          <a:lstStyle/>
          <a:p>
            <a:pPr>
              <a:buClr>
                <a:schemeClr val="dk1"/>
              </a:buClr>
              <a:buSzPts val="3600"/>
            </a:pPr>
            <a:r>
              <a:rPr lang="es-419" sz="3000" b="1" dirty="0">
                <a:solidFill>
                  <a:srgbClr val="423B71"/>
                </a:solidFill>
                <a:latin typeface="Calibri"/>
                <a:ea typeface="Calibri"/>
                <a:cs typeface="Calibri"/>
                <a:sym typeface="Calibri"/>
              </a:rPr>
              <a:t>Conclusiones</a:t>
            </a:r>
            <a:endParaRPr sz="3000" b="1" dirty="0">
              <a:solidFill>
                <a:srgbClr val="423B71"/>
              </a:solidFill>
              <a:latin typeface="Calibri"/>
              <a:ea typeface="Calibri"/>
              <a:cs typeface="Calibri"/>
              <a:sym typeface="Calibri"/>
            </a:endParaRPr>
          </a:p>
        </p:txBody>
      </p:sp>
      <p:pic>
        <p:nvPicPr>
          <p:cNvPr id="279" name="Google Shape;279;g21d6b99dacf_0_87"/>
          <p:cNvPicPr preferRelativeResize="0"/>
          <p:nvPr/>
        </p:nvPicPr>
        <p:blipFill>
          <a:blip r:embed="rId3">
            <a:alphaModFix/>
          </a:blip>
          <a:stretch>
            <a:fillRect/>
          </a:stretch>
        </p:blipFill>
        <p:spPr>
          <a:xfrm>
            <a:off x="422156" y="1341468"/>
            <a:ext cx="8299688" cy="304753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21d6b99dacf_0_95"/>
          <p:cNvSpPr txBox="1"/>
          <p:nvPr/>
        </p:nvSpPr>
        <p:spPr>
          <a:xfrm>
            <a:off x="468563" y="514275"/>
            <a:ext cx="8206875" cy="600142"/>
          </a:xfrm>
          <a:prstGeom prst="rect">
            <a:avLst/>
          </a:prstGeom>
          <a:noFill/>
          <a:ln>
            <a:noFill/>
          </a:ln>
        </p:spPr>
        <p:txBody>
          <a:bodyPr spcFirstLastPara="1" wrap="square" lIns="68569" tIns="68569" rIns="68569" bIns="68569" anchor="t" anchorCtr="0">
            <a:spAutoFit/>
          </a:bodyPr>
          <a:lstStyle/>
          <a:p>
            <a:pPr>
              <a:buClr>
                <a:schemeClr val="dk1"/>
              </a:buClr>
              <a:buSzPts val="3600"/>
            </a:pPr>
            <a:r>
              <a:rPr lang="es-419" sz="3000" b="1" dirty="0">
                <a:solidFill>
                  <a:srgbClr val="423B71"/>
                </a:solidFill>
                <a:latin typeface="Calibri"/>
                <a:ea typeface="Calibri"/>
                <a:cs typeface="Calibri"/>
                <a:sym typeface="Calibri"/>
              </a:rPr>
              <a:t>Conclusiones</a:t>
            </a:r>
          </a:p>
        </p:txBody>
      </p:sp>
      <p:pic>
        <p:nvPicPr>
          <p:cNvPr id="286" name="Google Shape;286;g21d6b99dacf_0_95"/>
          <p:cNvPicPr preferRelativeResize="0"/>
          <p:nvPr/>
        </p:nvPicPr>
        <p:blipFill>
          <a:blip r:embed="rId3">
            <a:alphaModFix/>
          </a:blip>
          <a:stretch>
            <a:fillRect/>
          </a:stretch>
        </p:blipFill>
        <p:spPr>
          <a:xfrm>
            <a:off x="379529" y="1068450"/>
            <a:ext cx="8384951" cy="384446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g1f9b8d224b3_0_166"/>
          <p:cNvPicPr preferRelativeResize="0"/>
          <p:nvPr/>
        </p:nvPicPr>
        <p:blipFill rotWithShape="1">
          <a:blip r:embed="rId3">
            <a:alphaModFix/>
          </a:blip>
          <a:srcRect/>
          <a:stretch/>
        </p:blipFill>
        <p:spPr>
          <a:xfrm>
            <a:off x="0" y="1"/>
            <a:ext cx="9144004" cy="5143502"/>
          </a:xfrm>
          <a:prstGeom prst="rect">
            <a:avLst/>
          </a:prstGeom>
          <a:noFill/>
          <a:ln>
            <a:noFill/>
          </a:ln>
        </p:spPr>
      </p:pic>
      <p:sp>
        <p:nvSpPr>
          <p:cNvPr id="292" name="Google Shape;292;g1f9b8d224b3_0_166"/>
          <p:cNvSpPr txBox="1"/>
          <p:nvPr/>
        </p:nvSpPr>
        <p:spPr>
          <a:xfrm>
            <a:off x="483935" y="2297505"/>
            <a:ext cx="8175825" cy="646309"/>
          </a:xfrm>
          <a:prstGeom prst="rect">
            <a:avLst/>
          </a:prstGeom>
          <a:noFill/>
          <a:ln>
            <a:noFill/>
          </a:ln>
        </p:spPr>
        <p:txBody>
          <a:bodyPr spcFirstLastPara="1" wrap="square" lIns="68569" tIns="68569" rIns="68569" bIns="68569" anchor="t" anchorCtr="0">
            <a:spAutoFit/>
          </a:bodyPr>
          <a:lstStyle/>
          <a:p>
            <a:pPr algn="ctr">
              <a:buSzPts val="4400"/>
            </a:pPr>
            <a:r>
              <a:rPr lang="es-419" sz="3300" b="1">
                <a:solidFill>
                  <a:schemeClr val="lt1"/>
                </a:solidFill>
                <a:latin typeface="Calibri"/>
                <a:ea typeface="Calibri"/>
                <a:cs typeface="Calibri"/>
                <a:sym typeface="Calibri"/>
              </a:rPr>
              <a:t>Telemedicina y disoluciones</a:t>
            </a:r>
            <a:endParaRPr sz="3300" b="1">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1bc59a8f8a2_1_1"/>
          <p:cNvSpPr txBox="1"/>
          <p:nvPr/>
        </p:nvSpPr>
        <p:spPr>
          <a:xfrm>
            <a:off x="335644" y="587419"/>
            <a:ext cx="8206875" cy="600142"/>
          </a:xfrm>
          <a:prstGeom prst="rect">
            <a:avLst/>
          </a:prstGeom>
          <a:noFill/>
          <a:ln>
            <a:noFill/>
          </a:ln>
        </p:spPr>
        <p:txBody>
          <a:bodyPr spcFirstLastPara="1" wrap="square" lIns="68569" tIns="68569" rIns="68569" bIns="68569" anchor="t" anchorCtr="0">
            <a:spAutoFit/>
          </a:bodyPr>
          <a:lstStyle/>
          <a:p>
            <a:pPr>
              <a:buClr>
                <a:schemeClr val="dk1"/>
              </a:buClr>
              <a:buSzPts val="3600"/>
            </a:pPr>
            <a:r>
              <a:rPr lang="es-419" sz="3000" b="1" dirty="0">
                <a:solidFill>
                  <a:srgbClr val="423B71"/>
                </a:solidFill>
                <a:latin typeface="Calibri"/>
                <a:ea typeface="Calibri"/>
                <a:cs typeface="Calibri"/>
                <a:sym typeface="Calibri"/>
              </a:rPr>
              <a:t>Telemedicina y disoluciones</a:t>
            </a:r>
            <a:endParaRPr sz="3000" b="1" dirty="0">
              <a:solidFill>
                <a:srgbClr val="423B71"/>
              </a:solidFill>
              <a:latin typeface="Calibri"/>
              <a:ea typeface="Calibri"/>
              <a:cs typeface="Calibri"/>
              <a:sym typeface="Calibri"/>
            </a:endParaRPr>
          </a:p>
        </p:txBody>
      </p:sp>
      <p:sp>
        <p:nvSpPr>
          <p:cNvPr id="167" name="Google Shape;167;g1bc59a8f8a2_1_1"/>
          <p:cNvSpPr/>
          <p:nvPr/>
        </p:nvSpPr>
        <p:spPr>
          <a:xfrm>
            <a:off x="957600" y="1666912"/>
            <a:ext cx="7228800" cy="1809675"/>
          </a:xfrm>
          <a:prstGeom prst="rect">
            <a:avLst/>
          </a:prstGeom>
          <a:solidFill>
            <a:srgbClr val="F3F3F3"/>
          </a:solidFill>
          <a:ln>
            <a:noFill/>
          </a:ln>
        </p:spPr>
        <p:txBody>
          <a:bodyPr spcFirstLastPara="1" wrap="square" lIns="51431" tIns="51431" rIns="51431" bIns="51431" anchor="ctr" anchorCtr="0">
            <a:noAutofit/>
          </a:bodyPr>
          <a:lstStyle/>
          <a:p>
            <a:pPr marL="342900" indent="-285750" algn="just">
              <a:buClr>
                <a:schemeClr val="dk1"/>
              </a:buClr>
              <a:buSzPts val="2400"/>
              <a:buFont typeface="Calibri"/>
              <a:buChar char="●"/>
            </a:pPr>
            <a:r>
              <a:rPr lang="es-419" sz="1800" i="1" dirty="0">
                <a:solidFill>
                  <a:schemeClr val="dk1"/>
                </a:solidFill>
                <a:latin typeface="Calibri"/>
                <a:ea typeface="Calibri"/>
                <a:cs typeface="Calibri"/>
                <a:sym typeface="Calibri"/>
              </a:rPr>
              <a:t>¿Conocen el suero o disoluciones salinas? ¿Las han utilizado?</a:t>
            </a:r>
            <a:endParaRPr sz="1800" i="1" dirty="0">
              <a:solidFill>
                <a:schemeClr val="dk1"/>
              </a:solidFill>
              <a:latin typeface="Calibri"/>
              <a:ea typeface="Calibri"/>
              <a:cs typeface="Calibri"/>
              <a:sym typeface="Calibri"/>
            </a:endParaRPr>
          </a:p>
          <a:p>
            <a:pPr marL="342900" algn="just"/>
            <a:endParaRPr sz="1800" i="1" dirty="0">
              <a:solidFill>
                <a:schemeClr val="dk1"/>
              </a:solidFill>
              <a:latin typeface="Calibri"/>
              <a:ea typeface="Calibri"/>
              <a:cs typeface="Calibri"/>
              <a:sym typeface="Calibri"/>
            </a:endParaRPr>
          </a:p>
          <a:p>
            <a:pPr marL="342900" indent="-285750" algn="just">
              <a:buClr>
                <a:schemeClr val="dk1"/>
              </a:buClr>
              <a:buSzPts val="2400"/>
              <a:buFont typeface="Calibri"/>
              <a:buChar char="●"/>
            </a:pPr>
            <a:r>
              <a:rPr lang="es-419" sz="1800" i="1" dirty="0">
                <a:solidFill>
                  <a:schemeClr val="dk1"/>
                </a:solidFill>
                <a:latin typeface="Calibri"/>
                <a:ea typeface="Calibri"/>
                <a:cs typeface="Calibri"/>
                <a:sym typeface="Calibri"/>
              </a:rPr>
              <a:t>En la pandemia, se recomendaba usar alcohol gel al 70%, ¿qué puede significar este porcentaje?</a:t>
            </a:r>
            <a:endParaRPr sz="1800" i="1" dirty="0">
              <a:solidFill>
                <a:schemeClr val="dk1"/>
              </a:solidFill>
              <a:latin typeface="Calibri"/>
              <a:ea typeface="Calibri"/>
              <a:cs typeface="Calibri"/>
              <a:sym typeface="Calibri"/>
            </a:endParaRPr>
          </a:p>
          <a:p>
            <a:pPr marL="342900" algn="just"/>
            <a:endParaRPr sz="1800" i="1" dirty="0">
              <a:solidFill>
                <a:schemeClr val="dk1"/>
              </a:solidFill>
              <a:latin typeface="Calibri"/>
              <a:ea typeface="Calibri"/>
              <a:cs typeface="Calibri"/>
              <a:sym typeface="Calibri"/>
            </a:endParaRPr>
          </a:p>
          <a:p>
            <a:pPr marL="342900" indent="-285750" algn="just">
              <a:buClr>
                <a:schemeClr val="dk1"/>
              </a:buClr>
              <a:buSzPts val="2400"/>
              <a:buFont typeface="Calibri"/>
              <a:buChar char="●"/>
            </a:pPr>
            <a:r>
              <a:rPr lang="es-419" sz="1800" i="1" dirty="0">
                <a:solidFill>
                  <a:schemeClr val="dk1"/>
                </a:solidFill>
                <a:latin typeface="Calibri"/>
                <a:ea typeface="Calibri"/>
                <a:cs typeface="Calibri"/>
                <a:sym typeface="Calibri"/>
              </a:rPr>
              <a:t>¿Qué entienden por disolución o qué creen que es?</a:t>
            </a:r>
            <a:endParaRPr sz="1800" i="1"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2" name="TextBox 1">
            <a:extLst>
              <a:ext uri="{FF2B5EF4-FFF2-40B4-BE49-F238E27FC236}">
                <a16:creationId xmlns:a16="http://schemas.microsoft.com/office/drawing/2014/main" id="{0128E297-62B4-53FC-05B8-75E8CCBA6D09}"/>
              </a:ext>
            </a:extLst>
          </p:cNvPr>
          <p:cNvSpPr txBox="1"/>
          <p:nvPr/>
        </p:nvSpPr>
        <p:spPr>
          <a:xfrm>
            <a:off x="358381" y="370936"/>
            <a:ext cx="1736373" cy="553998"/>
          </a:xfrm>
          <a:prstGeom prst="rect">
            <a:avLst/>
          </a:prstGeom>
          <a:noFill/>
        </p:spPr>
        <p:txBody>
          <a:bodyPr wrap="none" rtlCol="0">
            <a:spAutoFit/>
          </a:bodyPr>
          <a:lstStyle/>
          <a:p>
            <a:r>
              <a:rPr lang="es-CL" sz="3000" b="1" dirty="0">
                <a:solidFill>
                  <a:srgbClr val="423B71"/>
                </a:solidFill>
                <a:latin typeface="Calibri" panose="020F0502020204030204" pitchFamily="34" charset="0"/>
                <a:ea typeface="Calibri" panose="020F0502020204030204" pitchFamily="34" charset="0"/>
                <a:cs typeface="Calibri" panose="020F0502020204030204" pitchFamily="34" charset="0"/>
              </a:rPr>
              <a:t>Infografía</a:t>
            </a:r>
          </a:p>
        </p:txBody>
      </p:sp>
      <p:sp>
        <p:nvSpPr>
          <p:cNvPr id="3" name="TextBox 2">
            <a:extLst>
              <a:ext uri="{FF2B5EF4-FFF2-40B4-BE49-F238E27FC236}">
                <a16:creationId xmlns:a16="http://schemas.microsoft.com/office/drawing/2014/main" id="{9D9835A2-A527-73E4-3DD9-6086BD855476}"/>
              </a:ext>
            </a:extLst>
          </p:cNvPr>
          <p:cNvSpPr txBox="1"/>
          <p:nvPr/>
        </p:nvSpPr>
        <p:spPr>
          <a:xfrm>
            <a:off x="2177754" y="1216324"/>
            <a:ext cx="4788490" cy="461665"/>
          </a:xfrm>
          <a:prstGeom prst="rect">
            <a:avLst/>
          </a:prstGeom>
          <a:noFill/>
        </p:spPr>
        <p:txBody>
          <a:bodyPr wrap="none" rtlCol="0">
            <a:spAutoFit/>
          </a:bodyPr>
          <a:lstStyle/>
          <a:p>
            <a:r>
              <a:rPr lang="es-CL" sz="2400" dirty="0">
                <a:solidFill>
                  <a:srgbClr val="423B71"/>
                </a:solidFill>
                <a:latin typeface="Calibri" panose="020F0502020204030204" pitchFamily="34" charset="0"/>
                <a:ea typeface="Calibri" panose="020F0502020204030204" pitchFamily="34" charset="0"/>
                <a:cs typeface="Calibri" panose="020F0502020204030204" pitchFamily="34" charset="0"/>
              </a:rPr>
              <a:t>Revisemos el recurso “Disoluciones“</a:t>
            </a:r>
          </a:p>
        </p:txBody>
      </p:sp>
      <p:pic>
        <p:nvPicPr>
          <p:cNvPr id="5" name="Picture 4" descr="A cartoon of a test tube&#10;&#10;Description automatically generated">
            <a:extLst>
              <a:ext uri="{FF2B5EF4-FFF2-40B4-BE49-F238E27FC236}">
                <a16:creationId xmlns:a16="http://schemas.microsoft.com/office/drawing/2014/main" id="{638DA237-36FC-B0CF-3D02-726A55130AFA}"/>
              </a:ext>
            </a:extLst>
          </p:cNvPr>
          <p:cNvPicPr>
            <a:picLocks noChangeAspect="1"/>
          </p:cNvPicPr>
          <p:nvPr/>
        </p:nvPicPr>
        <p:blipFill>
          <a:blip r:embed="rId3"/>
          <a:stretch>
            <a:fillRect/>
          </a:stretch>
        </p:blipFill>
        <p:spPr>
          <a:xfrm>
            <a:off x="2526215" y="1785417"/>
            <a:ext cx="4091569" cy="297851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2086b0b3f79_0_4"/>
          <p:cNvSpPr txBox="1"/>
          <p:nvPr/>
        </p:nvSpPr>
        <p:spPr>
          <a:xfrm>
            <a:off x="468563" y="514275"/>
            <a:ext cx="8206875" cy="553976"/>
          </a:xfrm>
          <a:prstGeom prst="rect">
            <a:avLst/>
          </a:prstGeom>
          <a:noFill/>
          <a:ln>
            <a:noFill/>
          </a:ln>
        </p:spPr>
        <p:txBody>
          <a:bodyPr spcFirstLastPara="1" wrap="square" lIns="68569" tIns="68569" rIns="68569" bIns="68569" anchor="t" anchorCtr="0">
            <a:spAutoFit/>
          </a:bodyPr>
          <a:lstStyle/>
          <a:p>
            <a:pPr>
              <a:buClr>
                <a:schemeClr val="dk1"/>
              </a:buClr>
              <a:buSzPts val="3600"/>
            </a:pPr>
            <a:r>
              <a:rPr lang="es-419" sz="2700" b="1" dirty="0">
                <a:solidFill>
                  <a:srgbClr val="423B71"/>
                </a:solidFill>
                <a:latin typeface="Calibri"/>
                <a:ea typeface="Calibri"/>
                <a:cs typeface="Calibri"/>
                <a:sym typeface="Calibri"/>
              </a:rPr>
              <a:t>Disoluciones</a:t>
            </a:r>
            <a:endParaRPr sz="2700" b="1" dirty="0">
              <a:solidFill>
                <a:srgbClr val="423B71"/>
              </a:solidFill>
              <a:latin typeface="Calibri"/>
              <a:ea typeface="Calibri"/>
              <a:cs typeface="Calibri"/>
              <a:sym typeface="Calibri"/>
            </a:endParaRPr>
          </a:p>
        </p:txBody>
      </p:sp>
      <p:sp>
        <p:nvSpPr>
          <p:cNvPr id="192" name="Google Shape;192;g2086b0b3f79_0_4"/>
          <p:cNvSpPr txBox="1"/>
          <p:nvPr/>
        </p:nvSpPr>
        <p:spPr>
          <a:xfrm>
            <a:off x="644081" y="1263300"/>
            <a:ext cx="8181675" cy="403935"/>
          </a:xfrm>
          <a:prstGeom prst="rect">
            <a:avLst/>
          </a:prstGeom>
          <a:noFill/>
          <a:ln>
            <a:noFill/>
          </a:ln>
        </p:spPr>
        <p:txBody>
          <a:bodyPr spcFirstLastPara="1" wrap="square" lIns="68569" tIns="68569" rIns="68569" bIns="68569" anchor="t" anchorCtr="0">
            <a:spAutoFit/>
          </a:bodyPr>
          <a:lstStyle/>
          <a:p>
            <a:pPr algn="just">
              <a:buSzPts val="2300"/>
            </a:pPr>
            <a:r>
              <a:rPr lang="es-419" sz="1725">
                <a:latin typeface="Calibri"/>
                <a:ea typeface="Calibri"/>
                <a:cs typeface="Calibri"/>
                <a:sym typeface="Calibri"/>
              </a:rPr>
              <a:t>En base a la infografía anterior, responde las siguientes preguntas:</a:t>
            </a:r>
            <a:endParaRPr sz="1725">
              <a:latin typeface="Calibri"/>
              <a:ea typeface="Calibri"/>
              <a:cs typeface="Calibri"/>
              <a:sym typeface="Calibri"/>
            </a:endParaRPr>
          </a:p>
        </p:txBody>
      </p:sp>
      <p:sp>
        <p:nvSpPr>
          <p:cNvPr id="193" name="Google Shape;193;g2086b0b3f79_0_4"/>
          <p:cNvSpPr txBox="1"/>
          <p:nvPr/>
        </p:nvSpPr>
        <p:spPr>
          <a:xfrm>
            <a:off x="721256" y="2043037"/>
            <a:ext cx="7536150" cy="1523472"/>
          </a:xfrm>
          <a:prstGeom prst="rect">
            <a:avLst/>
          </a:prstGeom>
          <a:noFill/>
          <a:ln>
            <a:noFill/>
          </a:ln>
        </p:spPr>
        <p:txBody>
          <a:bodyPr spcFirstLastPara="1" wrap="square" lIns="68569" tIns="68569" rIns="68569" bIns="68569" anchor="t" anchorCtr="0">
            <a:spAutoFit/>
          </a:bodyPr>
          <a:lstStyle/>
          <a:p>
            <a:pPr marL="342900" indent="-285750" algn="just">
              <a:buClr>
                <a:schemeClr val="dk1"/>
              </a:buClr>
              <a:buSzPts val="2400"/>
              <a:buFont typeface="Calibri"/>
              <a:buChar char="●"/>
            </a:pPr>
            <a:r>
              <a:rPr lang="es-419" sz="1800" i="1">
                <a:solidFill>
                  <a:schemeClr val="dk1"/>
                </a:solidFill>
                <a:latin typeface="Calibri"/>
                <a:ea typeface="Calibri"/>
                <a:cs typeface="Calibri"/>
                <a:sym typeface="Calibri"/>
              </a:rPr>
              <a:t>¿Qué es una disolución?</a:t>
            </a:r>
            <a:endParaRPr sz="1800" i="1">
              <a:solidFill>
                <a:schemeClr val="dk1"/>
              </a:solidFill>
              <a:latin typeface="Calibri"/>
              <a:ea typeface="Calibri"/>
              <a:cs typeface="Calibri"/>
              <a:sym typeface="Calibri"/>
            </a:endParaRPr>
          </a:p>
          <a:p>
            <a:pPr marL="342900" algn="just"/>
            <a:endParaRPr sz="1800" i="1">
              <a:solidFill>
                <a:schemeClr val="dk1"/>
              </a:solidFill>
              <a:latin typeface="Calibri"/>
              <a:ea typeface="Calibri"/>
              <a:cs typeface="Calibri"/>
              <a:sym typeface="Calibri"/>
            </a:endParaRPr>
          </a:p>
          <a:p>
            <a:pPr marL="342900" indent="-285750" algn="just">
              <a:buClr>
                <a:schemeClr val="dk1"/>
              </a:buClr>
              <a:buSzPts val="2400"/>
              <a:buFont typeface="Calibri"/>
              <a:buChar char="●"/>
            </a:pPr>
            <a:r>
              <a:rPr lang="es-419" sz="1800" i="1">
                <a:solidFill>
                  <a:schemeClr val="dk1"/>
                </a:solidFill>
                <a:latin typeface="Calibri"/>
                <a:ea typeface="Calibri"/>
                <a:cs typeface="Calibri"/>
                <a:sym typeface="Calibri"/>
              </a:rPr>
              <a:t>¿Qué usos comunes tienen?</a:t>
            </a:r>
            <a:endParaRPr sz="1800" i="1">
              <a:solidFill>
                <a:schemeClr val="dk1"/>
              </a:solidFill>
              <a:latin typeface="Calibri"/>
              <a:ea typeface="Calibri"/>
              <a:cs typeface="Calibri"/>
              <a:sym typeface="Calibri"/>
            </a:endParaRPr>
          </a:p>
          <a:p>
            <a:pPr marL="342900" algn="just"/>
            <a:endParaRPr sz="1800" i="1">
              <a:solidFill>
                <a:schemeClr val="dk1"/>
              </a:solidFill>
              <a:latin typeface="Calibri"/>
              <a:ea typeface="Calibri"/>
              <a:cs typeface="Calibri"/>
              <a:sym typeface="Calibri"/>
            </a:endParaRPr>
          </a:p>
          <a:p>
            <a:pPr marL="342900" indent="-285750" algn="just">
              <a:buClr>
                <a:schemeClr val="dk1"/>
              </a:buClr>
              <a:buSzPts val="2400"/>
              <a:buFont typeface="Calibri"/>
              <a:buChar char="●"/>
            </a:pPr>
            <a:r>
              <a:rPr lang="es-419" sz="1800" i="1">
                <a:solidFill>
                  <a:schemeClr val="dk1"/>
                </a:solidFill>
                <a:latin typeface="Calibri"/>
                <a:ea typeface="Calibri"/>
                <a:cs typeface="Calibri"/>
                <a:sym typeface="Calibri"/>
              </a:rPr>
              <a:t>¿Qué significa que una disolución salina sea del 0,9 %? </a:t>
            </a:r>
            <a:endParaRPr sz="18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21d6b99dacf_0_4"/>
          <p:cNvSpPr txBox="1"/>
          <p:nvPr/>
        </p:nvSpPr>
        <p:spPr>
          <a:xfrm>
            <a:off x="468563" y="514275"/>
            <a:ext cx="8206875" cy="600142"/>
          </a:xfrm>
          <a:prstGeom prst="rect">
            <a:avLst/>
          </a:prstGeom>
          <a:noFill/>
          <a:ln>
            <a:noFill/>
          </a:ln>
        </p:spPr>
        <p:txBody>
          <a:bodyPr spcFirstLastPara="1" wrap="square" lIns="68569" tIns="68569" rIns="68569" bIns="68569" anchor="t" anchorCtr="0">
            <a:spAutoFit/>
          </a:bodyPr>
          <a:lstStyle/>
          <a:p>
            <a:pPr>
              <a:buClr>
                <a:schemeClr val="dk1"/>
              </a:buClr>
              <a:buSzPts val="3600"/>
            </a:pPr>
            <a:r>
              <a:rPr lang="es-419" sz="3000" b="1" dirty="0">
                <a:solidFill>
                  <a:srgbClr val="423B71"/>
                </a:solidFill>
                <a:latin typeface="Calibri"/>
                <a:ea typeface="Calibri"/>
                <a:cs typeface="Calibri"/>
                <a:sym typeface="Calibri"/>
              </a:rPr>
              <a:t>Problema</a:t>
            </a:r>
            <a:endParaRPr sz="3000" b="1" dirty="0">
              <a:solidFill>
                <a:srgbClr val="423B71"/>
              </a:solidFill>
              <a:latin typeface="Calibri"/>
              <a:ea typeface="Calibri"/>
              <a:cs typeface="Calibri"/>
              <a:sym typeface="Calibri"/>
            </a:endParaRPr>
          </a:p>
        </p:txBody>
      </p:sp>
      <p:sp>
        <p:nvSpPr>
          <p:cNvPr id="200" name="Google Shape;200;g21d6b99dacf_0_4"/>
          <p:cNvSpPr txBox="1"/>
          <p:nvPr/>
        </p:nvSpPr>
        <p:spPr>
          <a:xfrm>
            <a:off x="468563" y="1181906"/>
            <a:ext cx="4826250" cy="3524019"/>
          </a:xfrm>
          <a:prstGeom prst="rect">
            <a:avLst/>
          </a:prstGeom>
          <a:solidFill>
            <a:srgbClr val="F3F3F3"/>
          </a:solidFill>
          <a:ln>
            <a:noFill/>
          </a:ln>
        </p:spPr>
        <p:txBody>
          <a:bodyPr spcFirstLastPara="1" wrap="square" lIns="68569" tIns="68569" rIns="68569" bIns="68569" anchor="t" anchorCtr="0">
            <a:spAutoFit/>
          </a:bodyPr>
          <a:lstStyle/>
          <a:p>
            <a:pPr algn="just"/>
            <a:r>
              <a:rPr lang="es-419" sz="1600" dirty="0">
                <a:solidFill>
                  <a:schemeClr val="dk1"/>
                </a:solidFill>
                <a:latin typeface="Calibri"/>
                <a:ea typeface="Calibri"/>
                <a:cs typeface="Calibri"/>
                <a:sym typeface="Calibri"/>
              </a:rPr>
              <a:t>Antonia es médico especialista de la región de Los Lagos, que reside en Puerto Montt. Está encargada de proporcionar apoyo remoto a profesionales de la salud en todas las localidades rurales que cuentan con centros de atención primaria. Entre ellas está la localidad de Puerto Ramírez, en donde Marcos es el encargado del centro.</a:t>
            </a:r>
            <a:r>
              <a:rPr lang="es-419" sz="1600" i="1" dirty="0">
                <a:solidFill>
                  <a:schemeClr val="dk1"/>
                </a:solidFill>
                <a:latin typeface="Calibri"/>
                <a:ea typeface="Calibri"/>
                <a:cs typeface="Calibri"/>
                <a:sym typeface="Calibri"/>
              </a:rPr>
              <a:t> </a:t>
            </a:r>
            <a:endParaRPr lang="es-CL" sz="1600" i="1" dirty="0">
              <a:solidFill>
                <a:schemeClr val="dk1"/>
              </a:solidFill>
              <a:latin typeface="Calibri"/>
              <a:ea typeface="Calibri"/>
              <a:cs typeface="Calibri"/>
              <a:sym typeface="Calibri"/>
            </a:endParaRPr>
          </a:p>
          <a:p>
            <a:pPr algn="just"/>
            <a:endParaRPr lang="es-CL" sz="1600" i="1" dirty="0">
              <a:solidFill>
                <a:schemeClr val="dk1"/>
              </a:solidFill>
              <a:latin typeface="Calibri"/>
              <a:ea typeface="Calibri"/>
              <a:cs typeface="Calibri"/>
              <a:sym typeface="Calibri"/>
            </a:endParaRPr>
          </a:p>
          <a:p>
            <a:pPr algn="just">
              <a:lnSpc>
                <a:spcPct val="115000"/>
              </a:lnSpc>
              <a:buClr>
                <a:schemeClr val="dk1"/>
              </a:buClr>
              <a:buSzPts val="1100"/>
            </a:pPr>
            <a:r>
              <a:rPr lang="es-419" sz="1600" dirty="0">
                <a:solidFill>
                  <a:schemeClr val="dk1"/>
                </a:solidFill>
                <a:latin typeface="Calibri"/>
                <a:ea typeface="Calibri"/>
                <a:cs typeface="Calibri"/>
                <a:sym typeface="Calibri"/>
              </a:rPr>
              <a:t>Marcos pide apoyo a Antonia, por el caso particular de un paciente, al cual se le debe inyectar suero con 8 % de sales. El problema que tiene Marcos es que no cuenta con ese suero en específico, pero sí con otros, de iguales características y con diferentes porcentajes.</a:t>
            </a:r>
            <a:endParaRPr sz="1600" i="1" dirty="0">
              <a:solidFill>
                <a:schemeClr val="dk1"/>
              </a:solidFill>
              <a:latin typeface="Calibri"/>
              <a:ea typeface="Calibri"/>
              <a:cs typeface="Calibri"/>
              <a:sym typeface="Calibri"/>
            </a:endParaRPr>
          </a:p>
        </p:txBody>
      </p:sp>
      <p:pic>
        <p:nvPicPr>
          <p:cNvPr id="201" name="Google Shape;201;g21d6b99dacf_0_4"/>
          <p:cNvPicPr preferRelativeResize="0"/>
          <p:nvPr/>
        </p:nvPicPr>
        <p:blipFill>
          <a:blip r:embed="rId3">
            <a:alphaModFix/>
          </a:blip>
          <a:stretch>
            <a:fillRect/>
          </a:stretch>
        </p:blipFill>
        <p:spPr>
          <a:xfrm>
            <a:off x="5400487" y="1181906"/>
            <a:ext cx="3620588" cy="329880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1f9b8d224b3_0_6"/>
          <p:cNvSpPr txBox="1"/>
          <p:nvPr/>
        </p:nvSpPr>
        <p:spPr>
          <a:xfrm>
            <a:off x="468563" y="514275"/>
            <a:ext cx="8206875" cy="600142"/>
          </a:xfrm>
          <a:prstGeom prst="rect">
            <a:avLst/>
          </a:prstGeom>
          <a:noFill/>
          <a:ln>
            <a:noFill/>
          </a:ln>
        </p:spPr>
        <p:txBody>
          <a:bodyPr spcFirstLastPara="1" wrap="square" lIns="68569" tIns="68569" rIns="68569" bIns="68569" anchor="t" anchorCtr="0">
            <a:spAutoFit/>
          </a:bodyPr>
          <a:lstStyle/>
          <a:p>
            <a:pPr>
              <a:buClr>
                <a:schemeClr val="dk1"/>
              </a:buClr>
              <a:buSzPts val="3600"/>
            </a:pPr>
            <a:r>
              <a:rPr lang="es-419" sz="3000" b="1" dirty="0">
                <a:solidFill>
                  <a:srgbClr val="423B71"/>
                </a:solidFill>
                <a:latin typeface="Calibri"/>
                <a:ea typeface="Calibri"/>
                <a:cs typeface="Calibri"/>
                <a:sym typeface="Calibri"/>
              </a:rPr>
              <a:t>Actividad </a:t>
            </a:r>
            <a:endParaRPr sz="3000" b="1" dirty="0">
              <a:solidFill>
                <a:srgbClr val="423B71"/>
              </a:solidFill>
              <a:latin typeface="Calibri"/>
              <a:ea typeface="Calibri"/>
              <a:cs typeface="Calibri"/>
              <a:sym typeface="Calibri"/>
            </a:endParaRPr>
          </a:p>
        </p:txBody>
      </p:sp>
      <p:sp>
        <p:nvSpPr>
          <p:cNvPr id="208" name="Google Shape;208;g1f9b8d224b3_0_6"/>
          <p:cNvSpPr/>
          <p:nvPr/>
        </p:nvSpPr>
        <p:spPr>
          <a:xfrm>
            <a:off x="295013" y="1159800"/>
            <a:ext cx="4911525" cy="3681000"/>
          </a:xfrm>
          <a:prstGeom prst="rect">
            <a:avLst/>
          </a:prstGeom>
          <a:solidFill>
            <a:srgbClr val="F3F3F3"/>
          </a:solidFill>
          <a:ln>
            <a:noFill/>
          </a:ln>
        </p:spPr>
        <p:txBody>
          <a:bodyPr spcFirstLastPara="1" wrap="square" lIns="51431" tIns="51431" rIns="51431" bIns="51431" anchor="ctr" anchorCtr="0">
            <a:noAutofit/>
          </a:bodyPr>
          <a:lstStyle/>
          <a:p>
            <a:pPr>
              <a:lnSpc>
                <a:spcPct val="115000"/>
              </a:lnSpc>
            </a:pPr>
            <a:endParaRPr sz="1500" dirty="0">
              <a:solidFill>
                <a:schemeClr val="dk1"/>
              </a:solidFill>
              <a:latin typeface="Calibri"/>
              <a:ea typeface="Calibri"/>
              <a:cs typeface="Calibri"/>
              <a:sym typeface="Calibri"/>
            </a:endParaRPr>
          </a:p>
          <a:p>
            <a:pPr>
              <a:lnSpc>
                <a:spcPct val="115000"/>
              </a:lnSpc>
            </a:pPr>
            <a:endParaRPr sz="1500" dirty="0">
              <a:solidFill>
                <a:schemeClr val="dk1"/>
              </a:solidFill>
              <a:latin typeface="Calibri"/>
              <a:ea typeface="Calibri"/>
              <a:cs typeface="Calibri"/>
              <a:sym typeface="Calibri"/>
            </a:endParaRPr>
          </a:p>
          <a:p>
            <a:pPr algn="just">
              <a:lnSpc>
                <a:spcPct val="115000"/>
              </a:lnSpc>
            </a:pPr>
            <a:r>
              <a:rPr lang="es-419" sz="1650" dirty="0">
                <a:solidFill>
                  <a:schemeClr val="dk1"/>
                </a:solidFill>
                <a:latin typeface="Calibri"/>
                <a:ea typeface="Calibri"/>
                <a:cs typeface="Calibri"/>
                <a:sym typeface="Calibri"/>
              </a:rPr>
              <a:t>Antonia da la indicación a Marcos</a:t>
            </a:r>
            <a:r>
              <a:rPr lang="es-419" sz="1650" dirty="0">
                <a:solidFill>
                  <a:srgbClr val="0000FF"/>
                </a:solidFill>
                <a:latin typeface="Calibri"/>
                <a:ea typeface="Calibri"/>
                <a:cs typeface="Calibri"/>
                <a:sym typeface="Calibri"/>
              </a:rPr>
              <a:t> </a:t>
            </a:r>
            <a:r>
              <a:rPr lang="es-419" sz="1650" dirty="0">
                <a:solidFill>
                  <a:schemeClr val="dk1"/>
                </a:solidFill>
                <a:latin typeface="Calibri"/>
                <a:ea typeface="Calibri"/>
                <a:cs typeface="Calibri"/>
                <a:sym typeface="Calibri"/>
              </a:rPr>
              <a:t>de preparar 500 </a:t>
            </a:r>
            <a:r>
              <a:rPr lang="es-419" sz="1650" dirty="0" err="1">
                <a:solidFill>
                  <a:schemeClr val="dk1"/>
                </a:solidFill>
                <a:latin typeface="Calibri"/>
                <a:ea typeface="Calibri"/>
                <a:cs typeface="Calibri"/>
                <a:sym typeface="Calibri"/>
              </a:rPr>
              <a:t>mL</a:t>
            </a:r>
            <a:r>
              <a:rPr lang="es-419" sz="1650" dirty="0">
                <a:solidFill>
                  <a:schemeClr val="dk1"/>
                </a:solidFill>
                <a:latin typeface="Calibri"/>
                <a:ea typeface="Calibri"/>
                <a:cs typeface="Calibri"/>
                <a:sym typeface="Calibri"/>
              </a:rPr>
              <a:t> de disolución salina al 8 %. Como esta disolución no es muy común, Marcos le indica que cuenta con soluciones salinas al 0,9 % y al 24 %. </a:t>
            </a:r>
            <a:endParaRPr sz="1650" dirty="0">
              <a:solidFill>
                <a:schemeClr val="dk1"/>
              </a:solidFill>
              <a:latin typeface="Calibri"/>
              <a:ea typeface="Calibri"/>
              <a:cs typeface="Calibri"/>
              <a:sym typeface="Calibri"/>
            </a:endParaRPr>
          </a:p>
          <a:p>
            <a:pPr algn="just">
              <a:lnSpc>
                <a:spcPct val="115000"/>
              </a:lnSpc>
              <a:buClr>
                <a:schemeClr val="dk1"/>
              </a:buClr>
              <a:buSzPts val="1100"/>
            </a:pPr>
            <a:endParaRPr sz="1650" dirty="0">
              <a:solidFill>
                <a:schemeClr val="dk1"/>
              </a:solidFill>
              <a:latin typeface="Calibri"/>
              <a:ea typeface="Calibri"/>
              <a:cs typeface="Calibri"/>
              <a:sym typeface="Calibri"/>
            </a:endParaRPr>
          </a:p>
          <a:p>
            <a:pPr algn="just">
              <a:lnSpc>
                <a:spcPct val="115000"/>
              </a:lnSpc>
              <a:buClr>
                <a:schemeClr val="dk1"/>
              </a:buClr>
              <a:buSzPts val="1100"/>
            </a:pPr>
            <a:r>
              <a:rPr lang="es-419" sz="1650" dirty="0">
                <a:solidFill>
                  <a:schemeClr val="dk1"/>
                </a:solidFill>
                <a:latin typeface="Calibri"/>
                <a:ea typeface="Calibri"/>
                <a:cs typeface="Calibri"/>
                <a:sym typeface="Calibri"/>
              </a:rPr>
              <a:t>Antonia va a realizar los cálculos para identificar cuántos </a:t>
            </a:r>
            <a:r>
              <a:rPr lang="es-419" sz="1650" dirty="0" err="1">
                <a:solidFill>
                  <a:schemeClr val="dk1"/>
                </a:solidFill>
                <a:latin typeface="Calibri"/>
                <a:ea typeface="Calibri"/>
                <a:cs typeface="Calibri"/>
                <a:sym typeface="Calibri"/>
              </a:rPr>
              <a:t>mL</a:t>
            </a:r>
            <a:r>
              <a:rPr lang="es-419" sz="1650" dirty="0">
                <a:solidFill>
                  <a:schemeClr val="dk1"/>
                </a:solidFill>
                <a:latin typeface="Calibri"/>
                <a:ea typeface="Calibri"/>
                <a:cs typeface="Calibri"/>
                <a:sym typeface="Calibri"/>
              </a:rPr>
              <a:t> de cada uno necesita para lograr la concentración deseada. Ella comenzó definiendo dos variables: </a:t>
            </a:r>
            <a:endParaRPr sz="1650" dirty="0">
              <a:solidFill>
                <a:schemeClr val="dk1"/>
              </a:solidFill>
              <a:latin typeface="Calibri"/>
              <a:ea typeface="Calibri"/>
              <a:cs typeface="Calibri"/>
              <a:sym typeface="Calibri"/>
            </a:endParaRPr>
          </a:p>
          <a:p>
            <a:pPr marL="685800" algn="just">
              <a:lnSpc>
                <a:spcPct val="115000"/>
              </a:lnSpc>
              <a:buClr>
                <a:schemeClr val="dk1"/>
              </a:buClr>
              <a:buSzPts val="1100"/>
            </a:pPr>
            <a:r>
              <a:rPr lang="es-419" sz="1650" dirty="0">
                <a:solidFill>
                  <a:schemeClr val="dk1"/>
                </a:solidFill>
                <a:latin typeface="Calibri"/>
                <a:ea typeface="Calibri"/>
                <a:cs typeface="Calibri"/>
                <a:sym typeface="Calibri"/>
              </a:rPr>
              <a:t>x: cantidad de suero en </a:t>
            </a:r>
            <a:r>
              <a:rPr lang="es-419" sz="1650" dirty="0" err="1">
                <a:solidFill>
                  <a:schemeClr val="dk1"/>
                </a:solidFill>
                <a:latin typeface="Calibri"/>
                <a:ea typeface="Calibri"/>
                <a:cs typeface="Calibri"/>
                <a:sym typeface="Calibri"/>
              </a:rPr>
              <a:t>mL</a:t>
            </a:r>
            <a:r>
              <a:rPr lang="es-419" sz="1650" dirty="0">
                <a:solidFill>
                  <a:schemeClr val="dk1"/>
                </a:solidFill>
                <a:latin typeface="Calibri"/>
                <a:ea typeface="Calibri"/>
                <a:cs typeface="Calibri"/>
                <a:sym typeface="Calibri"/>
              </a:rPr>
              <a:t> al 0,9 % </a:t>
            </a:r>
            <a:endParaRPr sz="1650" dirty="0">
              <a:solidFill>
                <a:schemeClr val="dk1"/>
              </a:solidFill>
              <a:latin typeface="Calibri"/>
              <a:ea typeface="Calibri"/>
              <a:cs typeface="Calibri"/>
              <a:sym typeface="Calibri"/>
            </a:endParaRPr>
          </a:p>
          <a:p>
            <a:pPr marL="685800" algn="just">
              <a:lnSpc>
                <a:spcPct val="115000"/>
              </a:lnSpc>
              <a:buClr>
                <a:schemeClr val="dk1"/>
              </a:buClr>
              <a:buSzPts val="1100"/>
            </a:pPr>
            <a:r>
              <a:rPr lang="es-419" sz="1650" dirty="0">
                <a:solidFill>
                  <a:schemeClr val="dk1"/>
                </a:solidFill>
                <a:latin typeface="Calibri"/>
                <a:ea typeface="Calibri"/>
                <a:cs typeface="Calibri"/>
                <a:sym typeface="Calibri"/>
              </a:rPr>
              <a:t>y: cantidad de suero en </a:t>
            </a:r>
            <a:r>
              <a:rPr lang="es-419" sz="1650" dirty="0" err="1">
                <a:solidFill>
                  <a:schemeClr val="dk1"/>
                </a:solidFill>
                <a:latin typeface="Calibri"/>
                <a:ea typeface="Calibri"/>
                <a:cs typeface="Calibri"/>
                <a:sym typeface="Calibri"/>
              </a:rPr>
              <a:t>mL</a:t>
            </a:r>
            <a:r>
              <a:rPr lang="es-419" sz="1650" dirty="0">
                <a:solidFill>
                  <a:schemeClr val="dk1"/>
                </a:solidFill>
                <a:latin typeface="Calibri"/>
                <a:ea typeface="Calibri"/>
                <a:cs typeface="Calibri"/>
                <a:sym typeface="Calibri"/>
              </a:rPr>
              <a:t> al 24 %</a:t>
            </a:r>
            <a:endParaRPr sz="1650" dirty="0">
              <a:solidFill>
                <a:schemeClr val="dk1"/>
              </a:solidFill>
              <a:latin typeface="Calibri"/>
              <a:ea typeface="Calibri"/>
              <a:cs typeface="Calibri"/>
              <a:sym typeface="Calibri"/>
            </a:endParaRPr>
          </a:p>
          <a:p>
            <a:pPr algn="just">
              <a:lnSpc>
                <a:spcPct val="115000"/>
              </a:lnSpc>
              <a:buClr>
                <a:schemeClr val="dk1"/>
              </a:buClr>
              <a:buSzPts val="1100"/>
            </a:pPr>
            <a:endParaRPr sz="1650" dirty="0">
              <a:solidFill>
                <a:schemeClr val="dk1"/>
              </a:solidFill>
              <a:latin typeface="Calibri"/>
              <a:ea typeface="Calibri"/>
              <a:cs typeface="Calibri"/>
              <a:sym typeface="Calibri"/>
            </a:endParaRPr>
          </a:p>
          <a:p>
            <a:pPr algn="just">
              <a:lnSpc>
                <a:spcPct val="115000"/>
              </a:lnSpc>
              <a:buClr>
                <a:schemeClr val="dk1"/>
              </a:buClr>
              <a:buSzPts val="1100"/>
            </a:pPr>
            <a:r>
              <a:rPr lang="es-419" sz="1650" dirty="0">
                <a:solidFill>
                  <a:schemeClr val="dk1"/>
                </a:solidFill>
                <a:latin typeface="Calibri"/>
                <a:ea typeface="Calibri"/>
                <a:cs typeface="Calibri"/>
                <a:sym typeface="Calibri"/>
              </a:rPr>
              <a:t>Luego, planteó la ecuación x + y = 500.</a:t>
            </a:r>
            <a:endParaRPr sz="1650" dirty="0">
              <a:solidFill>
                <a:schemeClr val="dk1"/>
              </a:solidFill>
              <a:latin typeface="Calibri"/>
              <a:ea typeface="Calibri"/>
              <a:cs typeface="Calibri"/>
              <a:sym typeface="Calibri"/>
            </a:endParaRPr>
          </a:p>
          <a:p>
            <a:pPr>
              <a:lnSpc>
                <a:spcPct val="115000"/>
              </a:lnSpc>
              <a:buClr>
                <a:schemeClr val="dk1"/>
              </a:buClr>
              <a:buSzPts val="1100"/>
            </a:pPr>
            <a:endParaRPr sz="1500" dirty="0">
              <a:solidFill>
                <a:schemeClr val="dk1"/>
              </a:solidFill>
              <a:latin typeface="Calibri"/>
              <a:ea typeface="Calibri"/>
              <a:cs typeface="Calibri"/>
              <a:sym typeface="Calibri"/>
            </a:endParaRPr>
          </a:p>
          <a:p>
            <a:pPr marL="342900">
              <a:lnSpc>
                <a:spcPct val="115000"/>
              </a:lnSpc>
            </a:pPr>
            <a:endParaRPr sz="1500" i="1" dirty="0">
              <a:solidFill>
                <a:schemeClr val="dk1"/>
              </a:solidFill>
              <a:latin typeface="Calibri"/>
              <a:ea typeface="Calibri"/>
              <a:cs typeface="Calibri"/>
              <a:sym typeface="Calibri"/>
            </a:endParaRPr>
          </a:p>
        </p:txBody>
      </p:sp>
      <p:sp>
        <p:nvSpPr>
          <p:cNvPr id="209" name="Google Shape;209;g1f9b8d224b3_0_6"/>
          <p:cNvSpPr/>
          <p:nvPr/>
        </p:nvSpPr>
        <p:spPr>
          <a:xfrm>
            <a:off x="5489794" y="1752281"/>
            <a:ext cx="3450375" cy="2294325"/>
          </a:xfrm>
          <a:prstGeom prst="rect">
            <a:avLst/>
          </a:prstGeom>
          <a:solidFill>
            <a:srgbClr val="F3F3F3"/>
          </a:solidFill>
          <a:ln>
            <a:noFill/>
          </a:ln>
        </p:spPr>
        <p:txBody>
          <a:bodyPr spcFirstLastPara="1" wrap="square" lIns="51431" tIns="51431" rIns="51431" bIns="51431" anchor="ctr" anchorCtr="0">
            <a:noAutofit/>
          </a:bodyPr>
          <a:lstStyle/>
          <a:p>
            <a:pPr marL="342900">
              <a:lnSpc>
                <a:spcPct val="115000"/>
              </a:lnSpc>
            </a:pPr>
            <a:endParaRPr sz="1650" dirty="0">
              <a:solidFill>
                <a:schemeClr val="dk1"/>
              </a:solidFill>
              <a:latin typeface="Calibri"/>
              <a:ea typeface="Calibri"/>
              <a:cs typeface="Calibri"/>
              <a:sym typeface="Calibri"/>
            </a:endParaRPr>
          </a:p>
          <a:p>
            <a:pPr marL="342900" indent="-276225">
              <a:lnSpc>
                <a:spcPct val="115000"/>
              </a:lnSpc>
              <a:buClr>
                <a:schemeClr val="dk1"/>
              </a:buClr>
              <a:buSzPts val="2200"/>
              <a:buFont typeface="Calibri"/>
              <a:buAutoNum type="arabicPeriod"/>
            </a:pPr>
            <a:r>
              <a:rPr lang="es-419" sz="1650" i="1" dirty="0">
                <a:solidFill>
                  <a:schemeClr val="dk1"/>
                </a:solidFill>
                <a:latin typeface="Calibri"/>
                <a:ea typeface="Calibri"/>
                <a:cs typeface="Calibri"/>
                <a:sym typeface="Calibri"/>
              </a:rPr>
              <a:t>¿Cuál es el significado de la ecuación que planteó Antonia?</a:t>
            </a:r>
            <a:endParaRPr sz="1650" i="1" dirty="0">
              <a:solidFill>
                <a:schemeClr val="dk1"/>
              </a:solidFill>
              <a:latin typeface="Calibri"/>
              <a:ea typeface="Calibri"/>
              <a:cs typeface="Calibri"/>
              <a:sym typeface="Calibri"/>
            </a:endParaRPr>
          </a:p>
          <a:p>
            <a:pPr marL="342900">
              <a:lnSpc>
                <a:spcPct val="115000"/>
              </a:lnSpc>
            </a:pPr>
            <a:endParaRPr sz="1650" i="1" dirty="0">
              <a:solidFill>
                <a:schemeClr val="dk1"/>
              </a:solidFill>
              <a:latin typeface="Calibri"/>
              <a:ea typeface="Calibri"/>
              <a:cs typeface="Calibri"/>
              <a:sym typeface="Calibri"/>
            </a:endParaRPr>
          </a:p>
          <a:p>
            <a:pPr marL="342900">
              <a:lnSpc>
                <a:spcPct val="115000"/>
              </a:lnSpc>
              <a:buClr>
                <a:schemeClr val="dk1"/>
              </a:buClr>
              <a:buSzPts val="1100"/>
            </a:pPr>
            <a:endParaRPr sz="1650" i="1" dirty="0">
              <a:solidFill>
                <a:schemeClr val="dk1"/>
              </a:solidFill>
              <a:latin typeface="Calibri"/>
              <a:ea typeface="Calibri"/>
              <a:cs typeface="Calibri"/>
              <a:sym typeface="Calibri"/>
            </a:endParaRPr>
          </a:p>
          <a:p>
            <a:pPr marL="409575" indent="-342900">
              <a:lnSpc>
                <a:spcPct val="115000"/>
              </a:lnSpc>
              <a:buClr>
                <a:schemeClr val="dk1"/>
              </a:buClr>
              <a:buSzPts val="2200"/>
              <a:buFont typeface="+mj-lt"/>
              <a:buAutoNum type="arabicPeriod" startAt="2"/>
            </a:pPr>
            <a:r>
              <a:rPr lang="es-419" sz="1650" i="1" dirty="0">
                <a:solidFill>
                  <a:schemeClr val="dk1"/>
                </a:solidFill>
                <a:latin typeface="Calibri"/>
                <a:ea typeface="Calibri"/>
                <a:cs typeface="Calibri"/>
                <a:sym typeface="Calibri"/>
              </a:rPr>
              <a:t>¿Cuántas incógnitas tiene esta ecuación?</a:t>
            </a:r>
            <a:endParaRPr sz="1650" i="1" dirty="0">
              <a:solidFill>
                <a:schemeClr val="dk1"/>
              </a:solidFill>
              <a:latin typeface="Calibri"/>
              <a:ea typeface="Calibri"/>
              <a:cs typeface="Calibri"/>
              <a:sym typeface="Calibri"/>
            </a:endParaRPr>
          </a:p>
          <a:p>
            <a:pPr marL="342900">
              <a:lnSpc>
                <a:spcPct val="115000"/>
              </a:lnSpc>
              <a:buClr>
                <a:schemeClr val="dk1"/>
              </a:buClr>
              <a:buSzPts val="1100"/>
            </a:pPr>
            <a:endParaRPr sz="1500" dirty="0">
              <a:solidFill>
                <a:schemeClr val="dk1"/>
              </a:solidFill>
              <a:latin typeface="Calibri"/>
              <a:ea typeface="Calibri"/>
              <a:cs typeface="Calibri"/>
              <a:sym typeface="Calibri"/>
            </a:endParaRPr>
          </a:p>
          <a:p>
            <a:pPr>
              <a:lnSpc>
                <a:spcPct val="115000"/>
              </a:lnSpc>
            </a:pPr>
            <a:endParaRPr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1f9b8d224b3_0_16"/>
          <p:cNvSpPr txBox="1"/>
          <p:nvPr/>
        </p:nvSpPr>
        <p:spPr>
          <a:xfrm>
            <a:off x="468563" y="514275"/>
            <a:ext cx="8206875" cy="600142"/>
          </a:xfrm>
          <a:prstGeom prst="rect">
            <a:avLst/>
          </a:prstGeom>
          <a:noFill/>
          <a:ln>
            <a:noFill/>
          </a:ln>
        </p:spPr>
        <p:txBody>
          <a:bodyPr spcFirstLastPara="1" wrap="square" lIns="68569" tIns="68569" rIns="68569" bIns="68569" anchor="t" anchorCtr="0">
            <a:spAutoFit/>
          </a:bodyPr>
          <a:lstStyle/>
          <a:p>
            <a:pPr>
              <a:buClr>
                <a:schemeClr val="dk1"/>
              </a:buClr>
              <a:buSzPts val="3600"/>
            </a:pPr>
            <a:r>
              <a:rPr lang="es-419" sz="3000" b="1" dirty="0">
                <a:solidFill>
                  <a:srgbClr val="423B71"/>
                </a:solidFill>
                <a:latin typeface="Calibri"/>
                <a:ea typeface="Calibri"/>
                <a:cs typeface="Calibri"/>
                <a:sym typeface="Calibri"/>
              </a:rPr>
              <a:t>Actividad </a:t>
            </a:r>
            <a:endParaRPr sz="3000" b="1" dirty="0">
              <a:solidFill>
                <a:srgbClr val="423B71"/>
              </a:solidFill>
              <a:latin typeface="Calibri"/>
              <a:ea typeface="Calibri"/>
              <a:cs typeface="Calibri"/>
              <a:sym typeface="Calibri"/>
            </a:endParaRPr>
          </a:p>
        </p:txBody>
      </p:sp>
      <p:sp>
        <p:nvSpPr>
          <p:cNvPr id="216" name="Google Shape;216;g1f9b8d224b3_0_16"/>
          <p:cNvSpPr/>
          <p:nvPr/>
        </p:nvSpPr>
        <p:spPr>
          <a:xfrm>
            <a:off x="669919" y="1348800"/>
            <a:ext cx="7272225" cy="991125"/>
          </a:xfrm>
          <a:prstGeom prst="rect">
            <a:avLst/>
          </a:prstGeom>
          <a:solidFill>
            <a:srgbClr val="F3F3F3"/>
          </a:solidFill>
          <a:ln>
            <a:noFill/>
          </a:ln>
        </p:spPr>
        <p:txBody>
          <a:bodyPr spcFirstLastPara="1" wrap="square" lIns="51431" tIns="51431" rIns="51431" bIns="51431" anchor="ctr" anchorCtr="0">
            <a:noAutofit/>
          </a:bodyPr>
          <a:lstStyle/>
          <a:p>
            <a:pPr algn="just">
              <a:lnSpc>
                <a:spcPct val="115000"/>
              </a:lnSpc>
            </a:pPr>
            <a:r>
              <a:rPr lang="es-419" sz="2000" i="1" dirty="0">
                <a:solidFill>
                  <a:schemeClr val="dk1"/>
                </a:solidFill>
                <a:latin typeface="Calibri"/>
                <a:ea typeface="Calibri"/>
                <a:cs typeface="Calibri"/>
                <a:sym typeface="Calibri"/>
              </a:rPr>
              <a:t>3.	Hay varias maneras para lograr los 500 </a:t>
            </a:r>
            <a:r>
              <a:rPr lang="es-419" sz="2000" i="1" dirty="0" err="1">
                <a:solidFill>
                  <a:schemeClr val="dk1"/>
                </a:solidFill>
                <a:latin typeface="Calibri"/>
                <a:ea typeface="Calibri"/>
                <a:cs typeface="Calibri"/>
                <a:sym typeface="Calibri"/>
              </a:rPr>
              <a:t>mL</a:t>
            </a:r>
            <a:r>
              <a:rPr lang="es-419" sz="2000" i="1" dirty="0">
                <a:solidFill>
                  <a:schemeClr val="dk1"/>
                </a:solidFill>
                <a:latin typeface="Calibri"/>
                <a:ea typeface="Calibri"/>
                <a:cs typeface="Calibri"/>
                <a:sym typeface="Calibri"/>
              </a:rPr>
              <a:t>, completa en la tabla las cantidades con las que obtenemos este volumen. ¿Habrá otras cantidades que cumplan?</a:t>
            </a:r>
            <a:endParaRPr sz="2000" i="1" dirty="0">
              <a:solidFill>
                <a:schemeClr val="dk1"/>
              </a:solidFill>
              <a:latin typeface="Calibri"/>
              <a:ea typeface="Calibri"/>
              <a:cs typeface="Calibri"/>
              <a:sym typeface="Calibri"/>
            </a:endParaRPr>
          </a:p>
        </p:txBody>
      </p:sp>
      <p:graphicFrame>
        <p:nvGraphicFramePr>
          <p:cNvPr id="4" name="Table 3">
            <a:extLst>
              <a:ext uri="{FF2B5EF4-FFF2-40B4-BE49-F238E27FC236}">
                <a16:creationId xmlns:a16="http://schemas.microsoft.com/office/drawing/2014/main" id="{2406520A-A939-D321-5549-08CD04F3CFA9}"/>
              </a:ext>
            </a:extLst>
          </p:cNvPr>
          <p:cNvGraphicFramePr>
            <a:graphicFrameLocks noGrp="1"/>
          </p:cNvGraphicFramePr>
          <p:nvPr>
            <p:extLst>
              <p:ext uri="{D42A27DB-BD31-4B8C-83A1-F6EECF244321}">
                <p14:modId xmlns:p14="http://schemas.microsoft.com/office/powerpoint/2010/main" val="408606055"/>
              </p:ext>
            </p:extLst>
          </p:nvPr>
        </p:nvGraphicFramePr>
        <p:xfrm>
          <a:off x="3166794" y="2620474"/>
          <a:ext cx="2267848" cy="1925645"/>
        </p:xfrm>
        <a:graphic>
          <a:graphicData uri="http://schemas.openxmlformats.org/drawingml/2006/table">
            <a:tbl>
              <a:tblPr bandRow="1"/>
              <a:tblGrid>
                <a:gridCol w="1133924">
                  <a:extLst>
                    <a:ext uri="{9D8B030D-6E8A-4147-A177-3AD203B41FA5}">
                      <a16:colId xmlns:a16="http://schemas.microsoft.com/office/drawing/2014/main" val="699335108"/>
                    </a:ext>
                  </a:extLst>
                </a:gridCol>
                <a:gridCol w="1133924">
                  <a:extLst>
                    <a:ext uri="{9D8B030D-6E8A-4147-A177-3AD203B41FA5}">
                      <a16:colId xmlns:a16="http://schemas.microsoft.com/office/drawing/2014/main" val="1174775998"/>
                    </a:ext>
                  </a:extLst>
                </a:gridCol>
              </a:tblGrid>
              <a:tr h="381700">
                <a:tc>
                  <a:txBody>
                    <a:bodyPr/>
                    <a:lstStyle/>
                    <a:p>
                      <a:pPr algn="ctr">
                        <a:lnSpc>
                          <a:spcPct val="115000"/>
                        </a:lnSpc>
                      </a:pPr>
                      <a:r>
                        <a:rPr lang="es-ES" sz="2000" b="1">
                          <a:solidFill>
                            <a:srgbClr val="FFFFFF"/>
                          </a:solidFill>
                          <a:effectLst/>
                          <a:latin typeface="Calibri" panose="020F0502020204030204" pitchFamily="34" charset="0"/>
                          <a:ea typeface="Calibri" panose="020F0502020204030204" pitchFamily="34" charset="0"/>
                        </a:rPr>
                        <a:t>x</a:t>
                      </a:r>
                      <a:endParaRPr lang="es-CL" sz="180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60B698"/>
                      </a:solidFill>
                      <a:prstDash val="solid"/>
                      <a:round/>
                      <a:headEnd type="none" w="med" len="med"/>
                      <a:tailEnd type="none" w="med" len="med"/>
                    </a:lnL>
                    <a:lnR w="12700" cap="flat" cmpd="sng" algn="ctr">
                      <a:solidFill>
                        <a:srgbClr val="60B698"/>
                      </a:solidFill>
                      <a:prstDash val="solid"/>
                      <a:round/>
                      <a:headEnd type="none" w="med" len="med"/>
                      <a:tailEnd type="none" w="med" len="med"/>
                    </a:lnR>
                    <a:lnT w="12700" cap="flat" cmpd="sng" algn="ctr">
                      <a:solidFill>
                        <a:srgbClr val="60B698"/>
                      </a:solidFill>
                      <a:prstDash val="solid"/>
                      <a:round/>
                      <a:headEnd type="none" w="med" len="med"/>
                      <a:tailEnd type="none" w="med" len="med"/>
                    </a:lnT>
                    <a:lnB w="12700" cap="flat" cmpd="sng" algn="ctr">
                      <a:solidFill>
                        <a:srgbClr val="60B698"/>
                      </a:solidFill>
                      <a:prstDash val="solid"/>
                      <a:round/>
                      <a:headEnd type="none" w="med" len="med"/>
                      <a:tailEnd type="none" w="med" len="med"/>
                    </a:lnB>
                    <a:solidFill>
                      <a:srgbClr val="60B799"/>
                    </a:solidFill>
                  </a:tcPr>
                </a:tc>
                <a:tc>
                  <a:txBody>
                    <a:bodyPr/>
                    <a:lstStyle/>
                    <a:p>
                      <a:pPr algn="ctr">
                        <a:lnSpc>
                          <a:spcPct val="115000"/>
                        </a:lnSpc>
                      </a:pPr>
                      <a:r>
                        <a:rPr lang="es-ES" sz="2000" b="1" dirty="0">
                          <a:solidFill>
                            <a:srgbClr val="FFFFFF"/>
                          </a:solidFill>
                          <a:effectLst/>
                          <a:latin typeface="Calibri" panose="020F0502020204030204" pitchFamily="34" charset="0"/>
                          <a:ea typeface="Calibri" panose="020F0502020204030204" pitchFamily="34" charset="0"/>
                        </a:rPr>
                        <a:t>y</a:t>
                      </a:r>
                      <a:endParaRPr lang="es-CL" sz="1800" dirty="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60B698"/>
                      </a:solidFill>
                      <a:prstDash val="solid"/>
                      <a:round/>
                      <a:headEnd type="none" w="med" len="med"/>
                      <a:tailEnd type="none" w="med" len="med"/>
                    </a:lnL>
                    <a:lnR w="12700" cap="flat" cmpd="sng" algn="ctr">
                      <a:solidFill>
                        <a:srgbClr val="60B698"/>
                      </a:solidFill>
                      <a:prstDash val="solid"/>
                      <a:round/>
                      <a:headEnd type="none" w="med" len="med"/>
                      <a:tailEnd type="none" w="med" len="med"/>
                    </a:lnR>
                    <a:lnT w="12700" cap="flat" cmpd="sng" algn="ctr">
                      <a:solidFill>
                        <a:srgbClr val="60B698"/>
                      </a:solidFill>
                      <a:prstDash val="solid"/>
                      <a:round/>
                      <a:headEnd type="none" w="med" len="med"/>
                      <a:tailEnd type="none" w="med" len="med"/>
                    </a:lnT>
                    <a:lnB w="12700" cap="flat" cmpd="sng" algn="ctr">
                      <a:solidFill>
                        <a:srgbClr val="60B698"/>
                      </a:solidFill>
                      <a:prstDash val="solid"/>
                      <a:round/>
                      <a:headEnd type="none" w="med" len="med"/>
                      <a:tailEnd type="none" w="med" len="med"/>
                    </a:lnB>
                    <a:solidFill>
                      <a:srgbClr val="60B799"/>
                    </a:solidFill>
                  </a:tcPr>
                </a:tc>
                <a:extLst>
                  <a:ext uri="{0D108BD9-81ED-4DB2-BD59-A6C34878D82A}">
                    <a16:rowId xmlns:a16="http://schemas.microsoft.com/office/drawing/2014/main" val="1840517616"/>
                  </a:ext>
                </a:extLst>
              </a:tr>
              <a:tr h="381700">
                <a:tc>
                  <a:txBody>
                    <a:bodyPr/>
                    <a:lstStyle/>
                    <a:p>
                      <a:pPr algn="ctr">
                        <a:lnSpc>
                          <a:spcPct val="115000"/>
                        </a:lnSpc>
                      </a:pPr>
                      <a:r>
                        <a:rPr lang="es-ES" sz="2000">
                          <a:effectLst/>
                          <a:latin typeface="Calibri" panose="020F0502020204030204" pitchFamily="34" charset="0"/>
                          <a:ea typeface="Calibri" panose="020F0502020204030204" pitchFamily="34" charset="0"/>
                        </a:rPr>
                        <a:t>150</a:t>
                      </a:r>
                      <a:endParaRPr lang="es-CL" sz="180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60B698"/>
                      </a:solidFill>
                      <a:prstDash val="solid"/>
                      <a:round/>
                      <a:headEnd type="none" w="med" len="med"/>
                      <a:tailEnd type="none" w="med" len="med"/>
                    </a:lnL>
                    <a:lnR w="12700" cap="flat" cmpd="sng" algn="ctr">
                      <a:solidFill>
                        <a:srgbClr val="60B698"/>
                      </a:solidFill>
                      <a:prstDash val="solid"/>
                      <a:round/>
                      <a:headEnd type="none" w="med" len="med"/>
                      <a:tailEnd type="none" w="med" len="med"/>
                    </a:lnR>
                    <a:lnT w="12700" cap="flat" cmpd="sng" algn="ctr">
                      <a:solidFill>
                        <a:srgbClr val="60B698"/>
                      </a:solidFill>
                      <a:prstDash val="solid"/>
                      <a:round/>
                      <a:headEnd type="none" w="med" len="med"/>
                      <a:tailEnd type="none" w="med" len="med"/>
                    </a:lnT>
                    <a:lnB w="12700" cap="flat" cmpd="sng" algn="ctr">
                      <a:solidFill>
                        <a:srgbClr val="60B698"/>
                      </a:solidFill>
                      <a:prstDash val="solid"/>
                      <a:round/>
                      <a:headEnd type="none" w="med" len="med"/>
                      <a:tailEnd type="none" w="med" len="med"/>
                    </a:lnB>
                  </a:tcPr>
                </a:tc>
                <a:tc>
                  <a:txBody>
                    <a:bodyPr/>
                    <a:lstStyle/>
                    <a:p>
                      <a:pPr algn="ctr">
                        <a:lnSpc>
                          <a:spcPct val="115000"/>
                        </a:lnSpc>
                      </a:pPr>
                      <a:r>
                        <a:rPr lang="es-ES" sz="2000">
                          <a:effectLst/>
                          <a:latin typeface="Calibri" panose="020F0502020204030204" pitchFamily="34" charset="0"/>
                          <a:ea typeface="Calibri" panose="020F0502020204030204" pitchFamily="34" charset="0"/>
                        </a:rPr>
                        <a:t> </a:t>
                      </a:r>
                      <a:endParaRPr lang="es-CL" sz="180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60B698"/>
                      </a:solidFill>
                      <a:prstDash val="solid"/>
                      <a:round/>
                      <a:headEnd type="none" w="med" len="med"/>
                      <a:tailEnd type="none" w="med" len="med"/>
                    </a:lnL>
                    <a:lnR w="12700" cap="flat" cmpd="sng" algn="ctr">
                      <a:solidFill>
                        <a:srgbClr val="60B698"/>
                      </a:solidFill>
                      <a:prstDash val="solid"/>
                      <a:round/>
                      <a:headEnd type="none" w="med" len="med"/>
                      <a:tailEnd type="none" w="med" len="med"/>
                    </a:lnR>
                    <a:lnT w="12700" cap="flat" cmpd="sng" algn="ctr">
                      <a:solidFill>
                        <a:srgbClr val="60B698"/>
                      </a:solidFill>
                      <a:prstDash val="solid"/>
                      <a:round/>
                      <a:headEnd type="none" w="med" len="med"/>
                      <a:tailEnd type="none" w="med" len="med"/>
                    </a:lnT>
                    <a:lnB w="12700" cap="flat" cmpd="sng" algn="ctr">
                      <a:solidFill>
                        <a:srgbClr val="60B698"/>
                      </a:solidFill>
                      <a:prstDash val="solid"/>
                      <a:round/>
                      <a:headEnd type="none" w="med" len="med"/>
                      <a:tailEnd type="none" w="med" len="med"/>
                    </a:lnB>
                  </a:tcPr>
                </a:tc>
                <a:extLst>
                  <a:ext uri="{0D108BD9-81ED-4DB2-BD59-A6C34878D82A}">
                    <a16:rowId xmlns:a16="http://schemas.microsoft.com/office/drawing/2014/main" val="546326930"/>
                  </a:ext>
                </a:extLst>
              </a:tr>
              <a:tr h="398845">
                <a:tc>
                  <a:txBody>
                    <a:bodyPr/>
                    <a:lstStyle/>
                    <a:p>
                      <a:pPr algn="ctr">
                        <a:lnSpc>
                          <a:spcPct val="115000"/>
                        </a:lnSpc>
                      </a:pPr>
                      <a:r>
                        <a:rPr lang="es-ES" sz="2000">
                          <a:effectLst/>
                          <a:latin typeface="Calibri" panose="020F0502020204030204" pitchFamily="34" charset="0"/>
                          <a:ea typeface="Calibri" panose="020F0502020204030204" pitchFamily="34" charset="0"/>
                        </a:rPr>
                        <a:t> </a:t>
                      </a:r>
                      <a:endParaRPr lang="es-CL" sz="1800">
                        <a:effectLst/>
                        <a:latin typeface="Arial" panose="020B0604020202020204" pitchFamily="34" charset="0"/>
                        <a:ea typeface="Arial" panose="020B0604020202020204" pitchFamily="34" charset="0"/>
                      </a:endParaRPr>
                    </a:p>
                  </a:txBody>
                  <a:tcPr marL="68580" marR="68580" marT="0" marB="0">
                    <a:lnL w="12700" cap="flat" cmpd="sng" algn="ctr">
                      <a:solidFill>
                        <a:srgbClr val="60B698"/>
                      </a:solidFill>
                      <a:prstDash val="solid"/>
                      <a:round/>
                      <a:headEnd type="none" w="med" len="med"/>
                      <a:tailEnd type="none" w="med" len="med"/>
                    </a:lnL>
                    <a:lnR w="12700" cap="flat" cmpd="sng" algn="ctr">
                      <a:solidFill>
                        <a:srgbClr val="60B698"/>
                      </a:solidFill>
                      <a:prstDash val="solid"/>
                      <a:round/>
                      <a:headEnd type="none" w="med" len="med"/>
                      <a:tailEnd type="none" w="med" len="med"/>
                    </a:lnR>
                    <a:lnT w="12700" cap="flat" cmpd="sng" algn="ctr">
                      <a:solidFill>
                        <a:srgbClr val="60B698"/>
                      </a:solidFill>
                      <a:prstDash val="solid"/>
                      <a:round/>
                      <a:headEnd type="none" w="med" len="med"/>
                      <a:tailEnd type="none" w="med" len="med"/>
                    </a:lnT>
                    <a:lnB w="12700" cap="flat" cmpd="sng" algn="ctr">
                      <a:solidFill>
                        <a:srgbClr val="60B698"/>
                      </a:solidFill>
                      <a:prstDash val="solid"/>
                      <a:round/>
                      <a:headEnd type="none" w="med" len="med"/>
                      <a:tailEnd type="none" w="med" len="med"/>
                    </a:lnB>
                  </a:tcPr>
                </a:tc>
                <a:tc>
                  <a:txBody>
                    <a:bodyPr/>
                    <a:lstStyle/>
                    <a:p>
                      <a:pPr algn="ctr">
                        <a:lnSpc>
                          <a:spcPct val="115000"/>
                        </a:lnSpc>
                      </a:pPr>
                      <a:r>
                        <a:rPr lang="es-ES" sz="2000">
                          <a:effectLst/>
                          <a:latin typeface="Calibri" panose="020F0502020204030204" pitchFamily="34" charset="0"/>
                          <a:ea typeface="Calibri" panose="020F0502020204030204" pitchFamily="34" charset="0"/>
                        </a:rPr>
                        <a:t>200</a:t>
                      </a:r>
                      <a:endParaRPr lang="es-CL" sz="1800">
                        <a:effectLst/>
                        <a:latin typeface="Arial" panose="020B0604020202020204" pitchFamily="34" charset="0"/>
                        <a:ea typeface="Arial" panose="020B0604020202020204" pitchFamily="34" charset="0"/>
                      </a:endParaRPr>
                    </a:p>
                  </a:txBody>
                  <a:tcPr marL="68580" marR="68580" marT="0" marB="0">
                    <a:lnL w="12700" cap="flat" cmpd="sng" algn="ctr">
                      <a:solidFill>
                        <a:srgbClr val="60B698"/>
                      </a:solidFill>
                      <a:prstDash val="solid"/>
                      <a:round/>
                      <a:headEnd type="none" w="med" len="med"/>
                      <a:tailEnd type="none" w="med" len="med"/>
                    </a:lnL>
                    <a:lnR w="12700" cap="flat" cmpd="sng" algn="ctr">
                      <a:solidFill>
                        <a:srgbClr val="60B698"/>
                      </a:solidFill>
                      <a:prstDash val="solid"/>
                      <a:round/>
                      <a:headEnd type="none" w="med" len="med"/>
                      <a:tailEnd type="none" w="med" len="med"/>
                    </a:lnR>
                    <a:lnT w="12700" cap="flat" cmpd="sng" algn="ctr">
                      <a:solidFill>
                        <a:srgbClr val="60B698"/>
                      </a:solidFill>
                      <a:prstDash val="solid"/>
                      <a:round/>
                      <a:headEnd type="none" w="med" len="med"/>
                      <a:tailEnd type="none" w="med" len="med"/>
                    </a:lnT>
                    <a:lnB w="12700" cap="flat" cmpd="sng" algn="ctr">
                      <a:solidFill>
                        <a:srgbClr val="60B698"/>
                      </a:solidFill>
                      <a:prstDash val="solid"/>
                      <a:round/>
                      <a:headEnd type="none" w="med" len="med"/>
                      <a:tailEnd type="none" w="med" len="med"/>
                    </a:lnB>
                  </a:tcPr>
                </a:tc>
                <a:extLst>
                  <a:ext uri="{0D108BD9-81ED-4DB2-BD59-A6C34878D82A}">
                    <a16:rowId xmlns:a16="http://schemas.microsoft.com/office/drawing/2014/main" val="3194196522"/>
                  </a:ext>
                </a:extLst>
              </a:tr>
              <a:tr h="381700">
                <a:tc>
                  <a:txBody>
                    <a:bodyPr/>
                    <a:lstStyle/>
                    <a:p>
                      <a:pPr algn="ctr">
                        <a:lnSpc>
                          <a:spcPct val="115000"/>
                        </a:lnSpc>
                      </a:pPr>
                      <a:r>
                        <a:rPr lang="es-ES" sz="2000">
                          <a:effectLst/>
                          <a:latin typeface="Calibri" panose="020F0502020204030204" pitchFamily="34" charset="0"/>
                          <a:ea typeface="Calibri" panose="020F0502020204030204" pitchFamily="34" charset="0"/>
                        </a:rPr>
                        <a:t>410</a:t>
                      </a:r>
                      <a:endParaRPr lang="es-CL" sz="1800">
                        <a:effectLst/>
                        <a:latin typeface="Arial" panose="020B0604020202020204" pitchFamily="34" charset="0"/>
                        <a:ea typeface="Arial" panose="020B0604020202020204" pitchFamily="34" charset="0"/>
                      </a:endParaRPr>
                    </a:p>
                  </a:txBody>
                  <a:tcPr marL="68580" marR="68580" marT="0" marB="0">
                    <a:lnL w="12700" cap="flat" cmpd="sng" algn="ctr">
                      <a:solidFill>
                        <a:srgbClr val="60B698"/>
                      </a:solidFill>
                      <a:prstDash val="solid"/>
                      <a:round/>
                      <a:headEnd type="none" w="med" len="med"/>
                      <a:tailEnd type="none" w="med" len="med"/>
                    </a:lnL>
                    <a:lnR w="12700" cap="flat" cmpd="sng" algn="ctr">
                      <a:solidFill>
                        <a:srgbClr val="60B698"/>
                      </a:solidFill>
                      <a:prstDash val="solid"/>
                      <a:round/>
                      <a:headEnd type="none" w="med" len="med"/>
                      <a:tailEnd type="none" w="med" len="med"/>
                    </a:lnR>
                    <a:lnT w="12700" cap="flat" cmpd="sng" algn="ctr">
                      <a:solidFill>
                        <a:srgbClr val="60B698"/>
                      </a:solidFill>
                      <a:prstDash val="solid"/>
                      <a:round/>
                      <a:headEnd type="none" w="med" len="med"/>
                      <a:tailEnd type="none" w="med" len="med"/>
                    </a:lnT>
                    <a:lnB w="12700" cap="flat" cmpd="sng" algn="ctr">
                      <a:solidFill>
                        <a:srgbClr val="60B698"/>
                      </a:solidFill>
                      <a:prstDash val="solid"/>
                      <a:round/>
                      <a:headEnd type="none" w="med" len="med"/>
                      <a:tailEnd type="none" w="med" len="med"/>
                    </a:lnB>
                  </a:tcPr>
                </a:tc>
                <a:tc>
                  <a:txBody>
                    <a:bodyPr/>
                    <a:lstStyle/>
                    <a:p>
                      <a:pPr algn="ctr">
                        <a:lnSpc>
                          <a:spcPct val="115000"/>
                        </a:lnSpc>
                      </a:pPr>
                      <a:r>
                        <a:rPr lang="es-ES" sz="2000">
                          <a:effectLst/>
                          <a:latin typeface="Calibri" panose="020F0502020204030204" pitchFamily="34" charset="0"/>
                          <a:ea typeface="Calibri" panose="020F0502020204030204" pitchFamily="34" charset="0"/>
                        </a:rPr>
                        <a:t> </a:t>
                      </a:r>
                      <a:endParaRPr lang="es-CL" sz="1800">
                        <a:effectLst/>
                        <a:latin typeface="Arial" panose="020B0604020202020204" pitchFamily="34" charset="0"/>
                        <a:ea typeface="Arial" panose="020B0604020202020204" pitchFamily="34" charset="0"/>
                      </a:endParaRPr>
                    </a:p>
                  </a:txBody>
                  <a:tcPr marL="68580" marR="68580" marT="0" marB="0">
                    <a:lnL w="12700" cap="flat" cmpd="sng" algn="ctr">
                      <a:solidFill>
                        <a:srgbClr val="60B698"/>
                      </a:solidFill>
                      <a:prstDash val="solid"/>
                      <a:round/>
                      <a:headEnd type="none" w="med" len="med"/>
                      <a:tailEnd type="none" w="med" len="med"/>
                    </a:lnL>
                    <a:lnR w="12700" cap="flat" cmpd="sng" algn="ctr">
                      <a:solidFill>
                        <a:srgbClr val="60B698"/>
                      </a:solidFill>
                      <a:prstDash val="solid"/>
                      <a:round/>
                      <a:headEnd type="none" w="med" len="med"/>
                      <a:tailEnd type="none" w="med" len="med"/>
                    </a:lnR>
                    <a:lnT w="12700" cap="flat" cmpd="sng" algn="ctr">
                      <a:solidFill>
                        <a:srgbClr val="60B698"/>
                      </a:solidFill>
                      <a:prstDash val="solid"/>
                      <a:round/>
                      <a:headEnd type="none" w="med" len="med"/>
                      <a:tailEnd type="none" w="med" len="med"/>
                    </a:lnT>
                    <a:lnB w="12700" cap="flat" cmpd="sng" algn="ctr">
                      <a:solidFill>
                        <a:srgbClr val="60B698"/>
                      </a:solidFill>
                      <a:prstDash val="solid"/>
                      <a:round/>
                      <a:headEnd type="none" w="med" len="med"/>
                      <a:tailEnd type="none" w="med" len="med"/>
                    </a:lnB>
                  </a:tcPr>
                </a:tc>
                <a:extLst>
                  <a:ext uri="{0D108BD9-81ED-4DB2-BD59-A6C34878D82A}">
                    <a16:rowId xmlns:a16="http://schemas.microsoft.com/office/drawing/2014/main" val="134022035"/>
                  </a:ext>
                </a:extLst>
              </a:tr>
              <a:tr h="381700">
                <a:tc>
                  <a:txBody>
                    <a:bodyPr/>
                    <a:lstStyle/>
                    <a:p>
                      <a:pPr algn="ctr">
                        <a:lnSpc>
                          <a:spcPct val="115000"/>
                        </a:lnSpc>
                      </a:pPr>
                      <a:r>
                        <a:rPr lang="es-ES" sz="2000">
                          <a:effectLst/>
                          <a:latin typeface="Calibri" panose="020F0502020204030204" pitchFamily="34" charset="0"/>
                          <a:ea typeface="Calibri" panose="020F0502020204030204" pitchFamily="34" charset="0"/>
                        </a:rPr>
                        <a:t> </a:t>
                      </a:r>
                      <a:endParaRPr lang="es-CL" sz="1800">
                        <a:effectLst/>
                        <a:latin typeface="Arial" panose="020B0604020202020204" pitchFamily="34" charset="0"/>
                        <a:ea typeface="Arial" panose="020B0604020202020204" pitchFamily="34" charset="0"/>
                      </a:endParaRPr>
                    </a:p>
                  </a:txBody>
                  <a:tcPr marL="68580" marR="68580" marT="0" marB="0">
                    <a:lnL w="12700" cap="flat" cmpd="sng" algn="ctr">
                      <a:solidFill>
                        <a:srgbClr val="60B698"/>
                      </a:solidFill>
                      <a:prstDash val="solid"/>
                      <a:round/>
                      <a:headEnd type="none" w="med" len="med"/>
                      <a:tailEnd type="none" w="med" len="med"/>
                    </a:lnL>
                    <a:lnR w="12700" cap="flat" cmpd="sng" algn="ctr">
                      <a:solidFill>
                        <a:srgbClr val="60B698"/>
                      </a:solidFill>
                      <a:prstDash val="solid"/>
                      <a:round/>
                      <a:headEnd type="none" w="med" len="med"/>
                      <a:tailEnd type="none" w="med" len="med"/>
                    </a:lnR>
                    <a:lnT w="12700" cap="flat" cmpd="sng" algn="ctr">
                      <a:solidFill>
                        <a:srgbClr val="60B698"/>
                      </a:solidFill>
                      <a:prstDash val="solid"/>
                      <a:round/>
                      <a:headEnd type="none" w="med" len="med"/>
                      <a:tailEnd type="none" w="med" len="med"/>
                    </a:lnT>
                    <a:lnB w="12700" cap="flat" cmpd="sng" algn="ctr">
                      <a:solidFill>
                        <a:srgbClr val="60B698"/>
                      </a:solidFill>
                      <a:prstDash val="solid"/>
                      <a:round/>
                      <a:headEnd type="none" w="med" len="med"/>
                      <a:tailEnd type="none" w="med" len="med"/>
                    </a:lnB>
                  </a:tcPr>
                </a:tc>
                <a:tc>
                  <a:txBody>
                    <a:bodyPr/>
                    <a:lstStyle/>
                    <a:p>
                      <a:pPr algn="ctr">
                        <a:lnSpc>
                          <a:spcPct val="115000"/>
                        </a:lnSpc>
                      </a:pPr>
                      <a:r>
                        <a:rPr lang="es-ES" sz="2000" dirty="0">
                          <a:effectLst/>
                          <a:latin typeface="Calibri" panose="020F0502020204030204" pitchFamily="34" charset="0"/>
                          <a:ea typeface="Calibri" panose="020F0502020204030204" pitchFamily="34" charset="0"/>
                        </a:rPr>
                        <a:t>175,5</a:t>
                      </a:r>
                      <a:endParaRPr lang="es-CL" sz="18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60B698"/>
                      </a:solidFill>
                      <a:prstDash val="solid"/>
                      <a:round/>
                      <a:headEnd type="none" w="med" len="med"/>
                      <a:tailEnd type="none" w="med" len="med"/>
                    </a:lnL>
                    <a:lnR w="12700" cap="flat" cmpd="sng" algn="ctr">
                      <a:solidFill>
                        <a:srgbClr val="60B698"/>
                      </a:solidFill>
                      <a:prstDash val="solid"/>
                      <a:round/>
                      <a:headEnd type="none" w="med" len="med"/>
                      <a:tailEnd type="none" w="med" len="med"/>
                    </a:lnR>
                    <a:lnT w="12700" cap="flat" cmpd="sng" algn="ctr">
                      <a:solidFill>
                        <a:srgbClr val="60B698"/>
                      </a:solidFill>
                      <a:prstDash val="solid"/>
                      <a:round/>
                      <a:headEnd type="none" w="med" len="med"/>
                      <a:tailEnd type="none" w="med" len="med"/>
                    </a:lnT>
                    <a:lnB w="12700" cap="flat" cmpd="sng" algn="ctr">
                      <a:solidFill>
                        <a:srgbClr val="60B698"/>
                      </a:solidFill>
                      <a:prstDash val="solid"/>
                      <a:round/>
                      <a:headEnd type="none" w="med" len="med"/>
                      <a:tailEnd type="none" w="med" len="med"/>
                    </a:lnB>
                  </a:tcPr>
                </a:tc>
                <a:extLst>
                  <a:ext uri="{0D108BD9-81ED-4DB2-BD59-A6C34878D82A}">
                    <a16:rowId xmlns:a16="http://schemas.microsoft.com/office/drawing/2014/main" val="68066768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21d6b99dacf_0_21"/>
          <p:cNvSpPr txBox="1"/>
          <p:nvPr/>
        </p:nvSpPr>
        <p:spPr>
          <a:xfrm>
            <a:off x="468563" y="514275"/>
            <a:ext cx="8206875" cy="600142"/>
          </a:xfrm>
          <a:prstGeom prst="rect">
            <a:avLst/>
          </a:prstGeom>
          <a:noFill/>
          <a:ln>
            <a:noFill/>
          </a:ln>
        </p:spPr>
        <p:txBody>
          <a:bodyPr spcFirstLastPara="1" wrap="square" lIns="68569" tIns="68569" rIns="68569" bIns="68569" anchor="t" anchorCtr="0">
            <a:spAutoFit/>
          </a:bodyPr>
          <a:lstStyle/>
          <a:p>
            <a:pPr>
              <a:buClr>
                <a:schemeClr val="dk1"/>
              </a:buClr>
              <a:buSzPts val="3600"/>
            </a:pPr>
            <a:r>
              <a:rPr lang="es-419" sz="3000" b="1" dirty="0">
                <a:solidFill>
                  <a:srgbClr val="423B71"/>
                </a:solidFill>
                <a:latin typeface="Calibri"/>
                <a:ea typeface="Calibri"/>
                <a:cs typeface="Calibri"/>
                <a:sym typeface="Calibri"/>
              </a:rPr>
              <a:t>Actividad </a:t>
            </a:r>
            <a:endParaRPr sz="3000" b="1" dirty="0">
              <a:solidFill>
                <a:srgbClr val="423B71"/>
              </a:solidFill>
              <a:latin typeface="Calibri"/>
              <a:ea typeface="Calibri"/>
              <a:cs typeface="Calibri"/>
              <a:sym typeface="Calibri"/>
            </a:endParaRPr>
          </a:p>
        </p:txBody>
      </p:sp>
      <p:sp>
        <p:nvSpPr>
          <p:cNvPr id="224" name="Google Shape;224;g21d6b99dacf_0_21"/>
          <p:cNvSpPr/>
          <p:nvPr/>
        </p:nvSpPr>
        <p:spPr>
          <a:xfrm>
            <a:off x="5376281" y="1424438"/>
            <a:ext cx="3605400" cy="2924775"/>
          </a:xfrm>
          <a:prstGeom prst="rect">
            <a:avLst/>
          </a:prstGeom>
          <a:solidFill>
            <a:srgbClr val="F3F3F3"/>
          </a:solidFill>
          <a:ln>
            <a:noFill/>
          </a:ln>
        </p:spPr>
        <p:txBody>
          <a:bodyPr spcFirstLastPara="1" wrap="square" lIns="51431" tIns="51431" rIns="51431" bIns="51431" anchor="ctr" anchorCtr="0">
            <a:noAutofit/>
          </a:bodyPr>
          <a:lstStyle/>
          <a:p>
            <a:pPr marL="342900"/>
            <a:r>
              <a:rPr lang="es-419" sz="1650" i="1">
                <a:solidFill>
                  <a:schemeClr val="dk1"/>
                </a:solidFill>
                <a:latin typeface="Calibri"/>
                <a:ea typeface="Calibri"/>
                <a:cs typeface="Calibri"/>
                <a:sym typeface="Calibri"/>
              </a:rPr>
              <a:t>¿Cuál es la característica de los puntos de la recta del gráfico? ¿A qué corresponden en nuestro contexto?</a:t>
            </a:r>
            <a:endParaRPr sz="1650" i="1">
              <a:solidFill>
                <a:schemeClr val="dk1"/>
              </a:solidFill>
              <a:latin typeface="Calibri"/>
              <a:ea typeface="Calibri"/>
              <a:cs typeface="Calibri"/>
              <a:sym typeface="Calibri"/>
            </a:endParaRPr>
          </a:p>
          <a:p>
            <a:pPr marL="342900"/>
            <a:endParaRPr sz="1650" i="1">
              <a:solidFill>
                <a:schemeClr val="dk1"/>
              </a:solidFill>
              <a:latin typeface="Calibri"/>
              <a:ea typeface="Calibri"/>
              <a:cs typeface="Calibri"/>
              <a:sym typeface="Calibri"/>
            </a:endParaRPr>
          </a:p>
          <a:p>
            <a:pPr marL="342900"/>
            <a:r>
              <a:rPr lang="es-419" sz="1650" i="1">
                <a:solidFill>
                  <a:schemeClr val="dk1"/>
                </a:solidFill>
                <a:latin typeface="Calibri"/>
                <a:ea typeface="Calibri"/>
                <a:cs typeface="Calibri"/>
                <a:sym typeface="Calibri"/>
              </a:rPr>
              <a:t>¿Cuántos puntos hay sobre la recta? ¿Todos ellos cumplen con la </a:t>
            </a:r>
            <a:endParaRPr sz="1650" i="1">
              <a:solidFill>
                <a:schemeClr val="dk1"/>
              </a:solidFill>
              <a:latin typeface="Calibri"/>
              <a:ea typeface="Calibri"/>
              <a:cs typeface="Calibri"/>
              <a:sym typeface="Calibri"/>
            </a:endParaRPr>
          </a:p>
          <a:p>
            <a:pPr marL="342900"/>
            <a:r>
              <a:rPr lang="es-419" sz="1650" i="1">
                <a:solidFill>
                  <a:schemeClr val="dk1"/>
                </a:solidFill>
                <a:latin typeface="Calibri"/>
                <a:ea typeface="Calibri"/>
                <a:cs typeface="Calibri"/>
                <a:sym typeface="Calibri"/>
              </a:rPr>
              <a:t>condición planteada por Antonia?</a:t>
            </a:r>
            <a:endParaRPr sz="1650" i="1">
              <a:solidFill>
                <a:schemeClr val="dk1"/>
              </a:solidFill>
              <a:latin typeface="Calibri"/>
              <a:ea typeface="Calibri"/>
              <a:cs typeface="Calibri"/>
              <a:sym typeface="Calibri"/>
            </a:endParaRPr>
          </a:p>
          <a:p>
            <a:endParaRPr sz="1650" i="1">
              <a:solidFill>
                <a:schemeClr val="dk1"/>
              </a:solidFill>
              <a:latin typeface="Calibri"/>
              <a:ea typeface="Calibri"/>
              <a:cs typeface="Calibri"/>
              <a:sym typeface="Calibri"/>
            </a:endParaRPr>
          </a:p>
          <a:p>
            <a:pPr marL="342900"/>
            <a:r>
              <a:rPr lang="es-419" sz="1650" i="1">
                <a:solidFill>
                  <a:schemeClr val="dk1"/>
                </a:solidFill>
                <a:latin typeface="Calibri"/>
                <a:ea typeface="Calibri"/>
                <a:cs typeface="Calibri"/>
                <a:sym typeface="Calibri"/>
              </a:rPr>
              <a:t>¿Hay sumas que deban ser descartadas? Nombra una.</a:t>
            </a:r>
            <a:endParaRPr sz="1650" i="1">
              <a:solidFill>
                <a:schemeClr val="dk1"/>
              </a:solidFill>
              <a:latin typeface="Calibri"/>
              <a:ea typeface="Calibri"/>
              <a:cs typeface="Calibri"/>
              <a:sym typeface="Calibri"/>
            </a:endParaRPr>
          </a:p>
        </p:txBody>
      </p:sp>
      <p:pic>
        <p:nvPicPr>
          <p:cNvPr id="225" name="Google Shape;225;g21d6b99dacf_0_21"/>
          <p:cNvPicPr preferRelativeResize="0"/>
          <p:nvPr/>
        </p:nvPicPr>
        <p:blipFill>
          <a:blip r:embed="rId3">
            <a:alphaModFix/>
          </a:blip>
          <a:stretch>
            <a:fillRect/>
          </a:stretch>
        </p:blipFill>
        <p:spPr>
          <a:xfrm>
            <a:off x="291692" y="1336331"/>
            <a:ext cx="4935226" cy="323150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21d6b99dacf_0_38"/>
          <p:cNvSpPr txBox="1"/>
          <p:nvPr/>
        </p:nvSpPr>
        <p:spPr>
          <a:xfrm>
            <a:off x="468563" y="514275"/>
            <a:ext cx="8206875" cy="600142"/>
          </a:xfrm>
          <a:prstGeom prst="rect">
            <a:avLst/>
          </a:prstGeom>
          <a:noFill/>
          <a:ln>
            <a:noFill/>
          </a:ln>
        </p:spPr>
        <p:txBody>
          <a:bodyPr spcFirstLastPara="1" wrap="square" lIns="68569" tIns="68569" rIns="68569" bIns="68569" anchor="t" anchorCtr="0">
            <a:spAutoFit/>
          </a:bodyPr>
          <a:lstStyle/>
          <a:p>
            <a:pPr>
              <a:buClr>
                <a:schemeClr val="dk1"/>
              </a:buClr>
              <a:buSzPts val="3600"/>
            </a:pPr>
            <a:r>
              <a:rPr lang="es-419" sz="3000" b="1" dirty="0">
                <a:solidFill>
                  <a:srgbClr val="423B71"/>
                </a:solidFill>
                <a:latin typeface="Calibri"/>
                <a:ea typeface="Calibri"/>
                <a:cs typeface="Calibri"/>
                <a:sym typeface="Calibri"/>
              </a:rPr>
              <a:t>Actividad </a:t>
            </a:r>
            <a:endParaRPr sz="3000" b="1" dirty="0">
              <a:solidFill>
                <a:srgbClr val="423B71"/>
              </a:solidFill>
              <a:latin typeface="Calibri"/>
              <a:ea typeface="Calibri"/>
              <a:cs typeface="Calibri"/>
              <a:sym typeface="Calibri"/>
            </a:endParaRPr>
          </a:p>
        </p:txBody>
      </p:sp>
      <p:sp>
        <p:nvSpPr>
          <p:cNvPr id="232" name="Google Shape;232;g21d6b99dacf_0_38"/>
          <p:cNvSpPr/>
          <p:nvPr/>
        </p:nvSpPr>
        <p:spPr>
          <a:xfrm>
            <a:off x="5282194" y="1248056"/>
            <a:ext cx="3605400" cy="3580200"/>
          </a:xfrm>
          <a:prstGeom prst="rect">
            <a:avLst/>
          </a:prstGeom>
          <a:solidFill>
            <a:srgbClr val="F3F3F3"/>
          </a:solidFill>
          <a:ln>
            <a:noFill/>
          </a:ln>
        </p:spPr>
        <p:txBody>
          <a:bodyPr spcFirstLastPara="1" wrap="square" lIns="51431" tIns="51431" rIns="51431" bIns="51431" anchor="ctr" anchorCtr="0">
            <a:noAutofit/>
          </a:bodyPr>
          <a:lstStyle/>
          <a:p>
            <a:pPr algn="ctr">
              <a:lnSpc>
                <a:spcPct val="115000"/>
              </a:lnSpc>
            </a:pPr>
            <a:r>
              <a:rPr lang="es-419" sz="1650" i="1" dirty="0">
                <a:solidFill>
                  <a:schemeClr val="dk1"/>
                </a:solidFill>
                <a:latin typeface="Calibri"/>
                <a:ea typeface="Calibri"/>
                <a:cs typeface="Calibri"/>
                <a:sym typeface="Calibri"/>
              </a:rPr>
              <a:t>Considerando puntos de la recta, ¿con todos ellos o solo con algunos se puede lograr una disolución del 8 %?</a:t>
            </a:r>
            <a:endParaRPr sz="1650" i="1" dirty="0">
              <a:solidFill>
                <a:schemeClr val="dk1"/>
              </a:solidFill>
              <a:latin typeface="Calibri"/>
              <a:ea typeface="Calibri"/>
              <a:cs typeface="Calibri"/>
              <a:sym typeface="Calibri"/>
            </a:endParaRPr>
          </a:p>
          <a:p>
            <a:pPr algn="ctr">
              <a:lnSpc>
                <a:spcPct val="115000"/>
              </a:lnSpc>
            </a:pPr>
            <a:endParaRPr sz="1650" i="1" dirty="0">
              <a:solidFill>
                <a:schemeClr val="dk1"/>
              </a:solidFill>
              <a:latin typeface="Calibri"/>
              <a:ea typeface="Calibri"/>
              <a:cs typeface="Calibri"/>
              <a:sym typeface="Calibri"/>
            </a:endParaRPr>
          </a:p>
          <a:p>
            <a:pPr algn="just"/>
            <a:r>
              <a:rPr lang="es-419" sz="1650" i="1" dirty="0">
                <a:solidFill>
                  <a:schemeClr val="dk1"/>
                </a:solidFill>
                <a:latin typeface="Calibri"/>
                <a:ea typeface="Calibri"/>
                <a:cs typeface="Calibri"/>
                <a:sym typeface="Calibri"/>
              </a:rPr>
              <a:t>4. Describe con tus palabras, el significado de las siguientes expresiones en el contexto:</a:t>
            </a:r>
            <a:endParaRPr sz="1650" i="1" dirty="0">
              <a:solidFill>
                <a:schemeClr val="dk1"/>
              </a:solidFill>
              <a:latin typeface="Calibri"/>
              <a:ea typeface="Calibri"/>
              <a:cs typeface="Calibri"/>
              <a:sym typeface="Calibri"/>
            </a:endParaRPr>
          </a:p>
          <a:p>
            <a:pPr algn="just"/>
            <a:endParaRPr sz="1650" i="1" dirty="0">
              <a:solidFill>
                <a:schemeClr val="dk1"/>
              </a:solidFill>
              <a:latin typeface="Calibri"/>
              <a:ea typeface="Calibri"/>
              <a:cs typeface="Calibri"/>
              <a:sym typeface="Calibri"/>
            </a:endParaRPr>
          </a:p>
          <a:p>
            <a:pPr algn="just"/>
            <a:r>
              <a:rPr lang="es-419" sz="1650" i="1" dirty="0">
                <a:solidFill>
                  <a:schemeClr val="dk1"/>
                </a:solidFill>
                <a:latin typeface="Calibri"/>
                <a:ea typeface="Calibri"/>
                <a:cs typeface="Calibri"/>
                <a:sym typeface="Calibri"/>
              </a:rPr>
              <a:t>0,08</a:t>
            </a:r>
            <a:r>
              <a:rPr lang="es-419" sz="1650" b="1" i="1" dirty="0">
                <a:solidFill>
                  <a:schemeClr val="dk1"/>
                </a:solidFill>
                <a:latin typeface="Calibri"/>
                <a:ea typeface="Calibri"/>
                <a:cs typeface="Calibri"/>
                <a:sym typeface="Calibri"/>
              </a:rPr>
              <a:t>・</a:t>
            </a:r>
            <a:r>
              <a:rPr lang="es-419" sz="1650" i="1" dirty="0">
                <a:solidFill>
                  <a:schemeClr val="dk1"/>
                </a:solidFill>
                <a:latin typeface="Calibri"/>
                <a:ea typeface="Calibri"/>
                <a:cs typeface="Calibri"/>
                <a:sym typeface="Calibri"/>
              </a:rPr>
              <a:t>500: __________________</a:t>
            </a:r>
            <a:endParaRPr sz="1650" i="1" dirty="0">
              <a:solidFill>
                <a:schemeClr val="dk1"/>
              </a:solidFill>
              <a:latin typeface="Calibri"/>
              <a:ea typeface="Calibri"/>
              <a:cs typeface="Calibri"/>
              <a:sym typeface="Calibri"/>
            </a:endParaRPr>
          </a:p>
          <a:p>
            <a:pPr algn="just"/>
            <a:r>
              <a:rPr lang="es-419" sz="1650" i="1" dirty="0">
                <a:solidFill>
                  <a:schemeClr val="dk1"/>
                </a:solidFill>
                <a:latin typeface="Calibri"/>
                <a:ea typeface="Calibri"/>
                <a:cs typeface="Calibri"/>
                <a:sym typeface="Calibri"/>
              </a:rPr>
              <a:t>	</a:t>
            </a:r>
            <a:endParaRPr sz="1650" i="1" dirty="0">
              <a:solidFill>
                <a:schemeClr val="dk1"/>
              </a:solidFill>
              <a:latin typeface="Calibri"/>
              <a:ea typeface="Calibri"/>
              <a:cs typeface="Calibri"/>
              <a:sym typeface="Calibri"/>
            </a:endParaRPr>
          </a:p>
          <a:p>
            <a:pPr algn="just"/>
            <a:r>
              <a:rPr lang="es-419" sz="1650" i="1" dirty="0">
                <a:solidFill>
                  <a:schemeClr val="dk1"/>
                </a:solidFill>
                <a:latin typeface="Calibri"/>
                <a:ea typeface="Calibri"/>
                <a:cs typeface="Calibri"/>
                <a:sym typeface="Calibri"/>
              </a:rPr>
              <a:t>0,009</a:t>
            </a:r>
            <a:r>
              <a:rPr lang="es-419" sz="1650" b="1" i="1" dirty="0">
                <a:solidFill>
                  <a:schemeClr val="dk1"/>
                </a:solidFill>
                <a:latin typeface="Calibri"/>
                <a:ea typeface="Calibri"/>
                <a:cs typeface="Calibri"/>
                <a:sym typeface="Calibri"/>
              </a:rPr>
              <a:t>・</a:t>
            </a:r>
            <a:r>
              <a:rPr lang="es-419" sz="1650" i="1" dirty="0">
                <a:solidFill>
                  <a:schemeClr val="dk1"/>
                </a:solidFill>
                <a:latin typeface="Calibri"/>
                <a:ea typeface="Calibri"/>
                <a:cs typeface="Calibri"/>
                <a:sym typeface="Calibri"/>
              </a:rPr>
              <a:t>x:  ___________________</a:t>
            </a:r>
            <a:endParaRPr sz="1650" i="1" dirty="0">
              <a:solidFill>
                <a:schemeClr val="dk1"/>
              </a:solidFill>
              <a:latin typeface="Calibri"/>
              <a:ea typeface="Calibri"/>
              <a:cs typeface="Calibri"/>
              <a:sym typeface="Calibri"/>
            </a:endParaRPr>
          </a:p>
          <a:p>
            <a:pPr algn="just"/>
            <a:endParaRPr sz="1650" i="1" dirty="0">
              <a:solidFill>
                <a:schemeClr val="dk1"/>
              </a:solidFill>
              <a:latin typeface="Calibri"/>
              <a:ea typeface="Calibri"/>
              <a:cs typeface="Calibri"/>
              <a:sym typeface="Calibri"/>
            </a:endParaRPr>
          </a:p>
          <a:p>
            <a:pPr algn="just"/>
            <a:r>
              <a:rPr lang="es-419" sz="1650" i="1" dirty="0">
                <a:solidFill>
                  <a:schemeClr val="dk1"/>
                </a:solidFill>
                <a:latin typeface="Calibri"/>
                <a:ea typeface="Calibri"/>
                <a:cs typeface="Calibri"/>
                <a:sym typeface="Calibri"/>
              </a:rPr>
              <a:t>0,24</a:t>
            </a:r>
            <a:r>
              <a:rPr lang="es-419" sz="1650" b="1" i="1" dirty="0">
                <a:solidFill>
                  <a:schemeClr val="dk1"/>
                </a:solidFill>
                <a:latin typeface="Calibri"/>
                <a:ea typeface="Calibri"/>
                <a:cs typeface="Calibri"/>
                <a:sym typeface="Calibri"/>
              </a:rPr>
              <a:t>・</a:t>
            </a:r>
            <a:r>
              <a:rPr lang="es-419" sz="1650" i="1" dirty="0">
                <a:solidFill>
                  <a:schemeClr val="dk1"/>
                </a:solidFill>
                <a:latin typeface="Calibri"/>
                <a:ea typeface="Calibri"/>
                <a:cs typeface="Calibri"/>
                <a:sym typeface="Calibri"/>
              </a:rPr>
              <a:t>y:    ___________________</a:t>
            </a:r>
            <a:endParaRPr sz="1650" i="1" dirty="0">
              <a:solidFill>
                <a:schemeClr val="dk1"/>
              </a:solidFill>
              <a:latin typeface="Calibri"/>
              <a:ea typeface="Calibri"/>
              <a:cs typeface="Calibri"/>
              <a:sym typeface="Calibri"/>
            </a:endParaRPr>
          </a:p>
          <a:p>
            <a:pPr algn="ctr">
              <a:lnSpc>
                <a:spcPct val="115000"/>
              </a:lnSpc>
            </a:pPr>
            <a:endParaRPr sz="1650" i="1" dirty="0">
              <a:solidFill>
                <a:schemeClr val="dk1"/>
              </a:solidFill>
              <a:latin typeface="Calibri"/>
              <a:ea typeface="Calibri"/>
              <a:cs typeface="Calibri"/>
              <a:sym typeface="Calibri"/>
            </a:endParaRPr>
          </a:p>
        </p:txBody>
      </p:sp>
      <p:pic>
        <p:nvPicPr>
          <p:cNvPr id="233" name="Google Shape;233;g21d6b99dacf_0_38"/>
          <p:cNvPicPr preferRelativeResize="0"/>
          <p:nvPr/>
        </p:nvPicPr>
        <p:blipFill>
          <a:blip r:embed="rId3">
            <a:alphaModFix/>
          </a:blip>
          <a:stretch>
            <a:fillRect/>
          </a:stretch>
        </p:blipFill>
        <p:spPr>
          <a:xfrm>
            <a:off x="165875" y="1265681"/>
            <a:ext cx="5053594" cy="3309018"/>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626</Words>
  <Application>Microsoft Office PowerPoint</Application>
  <PresentationFormat>On-screen Show (16:9)</PresentationFormat>
  <Paragraphs>101</Paragraphs>
  <Slides>17</Slides>
  <Notes>17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17</vt:i4>
      </vt:variant>
    </vt:vector>
  </HeadingPairs>
  <TitlesOfParts>
    <vt:vector size="21" baseType="lpstr">
      <vt:lpstr>Arial</vt:lpstr>
      <vt:lpstr>Calibri</vt:lpstr>
      <vt:lpstr>Tema de Office</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Ricardo Felipe Fredes Silva (ricardo.fredes)</dc:creator>
  <cp:lastModifiedBy>Martín Berríos</cp:lastModifiedBy>
  <cp:revision>2</cp:revision>
  <dcterms:created xsi:type="dcterms:W3CDTF">2022-11-30T14:02:43Z</dcterms:created>
  <dcterms:modified xsi:type="dcterms:W3CDTF">2023-08-13T21:46:16Z</dcterms:modified>
</cp:coreProperties>
</file>