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1" r:id="rId5"/>
    <p:sldId id="262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7"/>
    <a:srgbClr val="71BDDD"/>
    <a:srgbClr val="E78577"/>
    <a:srgbClr val="60A6C7"/>
    <a:srgbClr val="91E7ED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593" autoAdjust="0"/>
  </p:normalViewPr>
  <p:slideViewPr>
    <p:cSldViewPr snapToGrid="0">
      <p:cViewPr varScale="1">
        <p:scale>
          <a:sx n="59" d="100"/>
          <a:sy n="59" d="100"/>
        </p:scale>
        <p:origin x="16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154D-FFED-4D04-B7F0-13B663D1AC55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A03A-7843-4550-A2FC-0650B2178345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007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Florence Nightingale nació el 12 de mayo de 1820 en Florencia, Italia y es considerada precursora de la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enfermería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profesional y del uso de la estadística en salud.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73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2D26-EF38-837B-CEF8-A4E61B01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1B3A25-E4D8-9E46-8D5E-1110D1B88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A70CA7-B23C-28A8-A6B8-F8377EFCE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En 1840, Florence Nightingale convenció a sus padres para que la dejaran estudiar matemáticas, un logro significativo para la época considerando que las mujeres rara vez tenían la oportunidad de recibir educación formal en ese campo.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D88E4E-1C5E-25A5-B4A2-96801C9B0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112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 vida daría un giro en 1854, cuando estalló la Guerra de Crimea.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Florence Nightingale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prestó servicios como enfermera en los hospitales de la época y observó que las condiciones eran muy precarias, con altas tasas de mortalidad debido a la falta de higiene y atención adecuada. </a:t>
            </a:r>
            <a:r>
              <a:rPr lang="es-ES" sz="180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180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Ella utilizó sus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conocimientos estadísticos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recopilar y organizar datos sobre las condiciones hospitalarias, como las tasas de mortalidad, causas de fallecimiento, higiene,  nutrición y otros factores relacionados con la atención médica.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 permitió convencer a las autoridades de implementar mejoras en los hospitales militares.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642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695D1-79CD-78E9-8FAF-BA24CD97B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4DBADE2-202A-4D21-E40E-62FAF1A9B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1860FD-5D04-C0A4-2AE7-1B995B02B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Gracias a su trabajo se logró reducir la tasa de mortalidad de los soldados en los hospitales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42 % al 2 %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ES" sz="180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Florence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Nightingale creó un gráfico icónico, conocido como el 'Diagrama de la Rosa', para visualizar y comunicar efectivamente esta significativa mejora.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9C609C-C6B4-5166-1F78-ADC6C61FE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0810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C15CA-1247-4A03-3B93-E832152B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16732-6118-341D-7911-B34BF856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252D49-2AE0-1D5C-59CC-818B2508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7ADD7-9964-26C1-B5E6-FFA59AB2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5FA0D-0C96-0F87-82BD-07B6E7C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22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551E9-6BB8-68C2-B8F7-1489C33C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C00CF0-3CCD-4DDA-1A9D-F5DF5D70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86D70-F51C-56F1-4FF0-BAFF2BD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7E54B-59A7-54D1-F52F-2D89CA73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15329-61FC-77C7-FB71-CBA75290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5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37C5E-E990-62C0-ECDD-3D9F8A882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C1D06B-1365-9606-3512-C9A2226A0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82F17-8959-90DF-A925-3A70176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75A64-D548-11B0-8D69-CC9A664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3187A-7E6C-E612-00F1-F3B54C28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34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83C2-7728-E8F9-D528-6A0A17C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8BCF0-C164-178A-67BB-E8EC0989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13D9-4097-2199-0691-22CBBB13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213F2-C1A0-B1AD-273C-AE28077C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FD0C2-07DD-FFB7-677C-B955216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6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10CC2-F441-6E02-03CA-E7CA83E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18944-CD8E-827A-B110-4D3FD536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04275-7B49-5999-EB9E-D1C4941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FE8F-8531-80EF-AA12-FFCA3F8C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150F2-5F1B-DACE-0922-A49A471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16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4F9C-1A70-0854-FB64-FD86EF8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142B9-596D-71DE-9B62-9EAB39947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4F035-9FB1-EAFF-99DC-44E84C16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4EC34F-C61C-2261-6236-26CBE00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7B503-A49A-AD6E-A101-5175BEC6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920DF-DE77-49C7-8A8A-0043C789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17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6AA8E-FAE2-2FDD-75FA-75874F49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F2B43-7290-274F-AEC3-43C851D3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2BE660-8139-0D5E-86DB-344AEC8AE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8E8928-0A9E-119E-F95D-8FE03CE23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BDB8CC-9A02-C751-A422-5144E98C5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02BC2E-6704-E36F-6FFA-C169061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BDF16F-E579-0C18-4217-901BFF4F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17CF43-50C7-FC36-6EF5-B3677E7E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30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59AC2-55AF-A59A-E5F7-C36D0539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7EDDB-AA81-F37E-F240-31665774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724EA-7770-0872-0541-ADDD240C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A3EFE-2CC0-23D6-E38F-7DD27B6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69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5B742-DB94-1ED0-D93F-4CC098A4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C144A6-5E81-08A6-D649-4176AD0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017A2-08AC-724C-B5DC-CF91B342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2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E043-672F-E0CF-55D0-63A891D7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3F0ED-C5B1-30B2-FBCA-90CDD50E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684F84-ACB4-29E1-BC1E-085DB65B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B1F9A-228D-4272-49BC-CE14A80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229CD-7DF9-EDFF-B5E0-A8E689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C14B-B866-A668-176A-0C9B99B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122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02EC3-A241-D911-1C51-002E610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F0640D-ABAA-8805-16F8-1AF7940A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2BCF4-5F52-119C-1562-808F88ED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B915F-8FB8-9A3F-8476-148E7F9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98BB3-9196-D5A7-51AE-1BDC606B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04AAC-D95F-3153-F5CC-B98B2F2C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21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5F3E3D-A725-126F-EB4C-A3B6CE3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00191-F8FC-5284-C81A-ACF95C47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8FCB2-7BF3-00AF-9B7F-982094CE1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4C98A-C310-7EE8-2A30-0D4BFB0E4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75D38-6268-D9B3-A9AA-0F42E6A5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01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F2E01748-9B93-7CB7-E0BE-4C73686AF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02381380-2A90-063A-83CB-E2E8E7B5A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80"/>
          <a:stretch/>
        </p:blipFill>
        <p:spPr>
          <a:xfrm>
            <a:off x="369771" y="692046"/>
            <a:ext cx="4211110" cy="2216959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E9B2231-1C04-10EB-DC56-111380F25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r="456"/>
          <a:stretch/>
        </p:blipFill>
        <p:spPr>
          <a:xfrm>
            <a:off x="7277378" y="692046"/>
            <a:ext cx="4171009" cy="2216959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  <a:extLst>
              <a:ext uri="{FF2B5EF4-FFF2-40B4-BE49-F238E27FC236}">
                <a16:creationId xmlns:a16="http://schemas.microsoft.com/office/drawing/2014/main" id="{E3EC1F4A-BC7D-FA3E-9158-936C5ECDA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7262489" y="3757710"/>
            <a:ext cx="4166568" cy="2194605"/>
          </a:xfrm>
          <a:prstGeom prst="rect">
            <a:avLst/>
          </a:prstGeom>
        </p:spPr>
      </p:pic>
      <p:pic>
        <p:nvPicPr>
          <p:cNvPr id="17" name="Imagen 16">
            <a:hlinkClick r:id="rId9" action="ppaction://hlinksldjump"/>
            <a:extLst>
              <a:ext uri="{FF2B5EF4-FFF2-40B4-BE49-F238E27FC236}">
                <a16:creationId xmlns:a16="http://schemas.microsoft.com/office/drawing/2014/main" id="{77AA576C-DAB2-2C00-F98B-FFB7686667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369771" y="3723963"/>
            <a:ext cx="4370083" cy="2302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72E8A4-C742-6AD2-B344-6A4CE2B4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540"/>
          <a:stretch/>
        </p:blipFill>
        <p:spPr>
          <a:xfrm>
            <a:off x="3941685" y="1951722"/>
            <a:ext cx="3888419" cy="2686833"/>
          </a:xfrm>
          <a:prstGeom prst="rect">
            <a:avLst/>
          </a:prstGeom>
        </p:spPr>
      </p:pic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58686DF9-4C14-C759-ED5E-3B2CEE028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2" y="1834922"/>
            <a:ext cx="4299104" cy="2903291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FD5EA267-4FA6-5AFB-C6F3-9EC306FE7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556886"/>
            <a:ext cx="764657" cy="764657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92987051-2268-A792-41C1-E2B4786C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53" y="556887"/>
            <a:ext cx="771263" cy="764657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5DFAEA50-126F-807F-ECD3-98278AD5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" y="3429000"/>
            <a:ext cx="725717" cy="725717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hlinkClick r:id="rId9" action="ppaction://hlinksldjump"/>
            <a:extLst>
              <a:ext uri="{FF2B5EF4-FFF2-40B4-BE49-F238E27FC236}">
                <a16:creationId xmlns:a16="http://schemas.microsoft.com/office/drawing/2014/main" id="{C8CAA1D2-EE6F-F3FC-159E-2A00FCD00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4" y="3536879"/>
            <a:ext cx="764657" cy="76465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5F7DFF2-53CF-5BF3-03B3-B73DF2BE85DA}"/>
              </a:ext>
            </a:extLst>
          </p:cNvPr>
          <p:cNvSpPr txBox="1"/>
          <p:nvPr/>
        </p:nvSpPr>
        <p:spPr>
          <a:xfrm>
            <a:off x="4050712" y="4003212"/>
            <a:ext cx="367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Urgencias Respiratorias</a:t>
            </a:r>
            <a:endParaRPr lang="es-419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BD3A522-5283-C389-6A9A-4D0C3DC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C2D5F469-618A-4B09-874B-6D91E938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B35491-6005-93BB-9770-4F07BB532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360F5-7FFA-53F2-6419-13D77C945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8523908-798E-13F9-349B-198012BF5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69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A59BE368-DB9E-6CC5-3CA7-791D50F89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630277-987D-96E2-6062-49C55CA3E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AEEFF31E-8580-72DD-250C-1A8BE9257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C47A42-A7E0-C62D-812E-8BCDEB6BE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8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8DD0CC-2553-1517-BB0A-8D6BA6F1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3112"/>
          <a:stretch/>
        </p:blipFill>
        <p:spPr>
          <a:xfrm>
            <a:off x="-15994" y="207437"/>
            <a:ext cx="12223987" cy="6443125"/>
          </a:xfrm>
          <a:prstGeom prst="rect">
            <a:avLst/>
          </a:prstGeom>
        </p:spPr>
      </p:pic>
      <p:pic>
        <p:nvPicPr>
          <p:cNvPr id="8" name="Imagen 7" descr="Forma, Rectángulo&#10;&#10;Descripción generada automáticamente">
            <a:extLst>
              <a:ext uri="{FF2B5EF4-FFF2-40B4-BE49-F238E27FC236}">
                <a16:creationId xmlns:a16="http://schemas.microsoft.com/office/drawing/2014/main" id="{F8560D7C-8D0A-A5F2-346B-7F6D34C0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6" y="-8464"/>
            <a:ext cx="12207048" cy="6866464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99707D-3CBE-86F4-007A-D260C8254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019344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41EA-390D-861D-AB86-551AED36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AAF17BA-6207-9112-EAB2-17B436641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" b="315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602C8AE4-599F-FE8E-A4FB-CDDCC09E1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BD9843-18A4-3E60-D406-384104A7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756E5F46-1572-6E5B-A1BD-1F6E71EE1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1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227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DIEGO IGNACIO ESPINOZA NUÑEZ</cp:lastModifiedBy>
  <cp:revision>10</cp:revision>
  <dcterms:created xsi:type="dcterms:W3CDTF">2023-12-18T14:18:10Z</dcterms:created>
  <dcterms:modified xsi:type="dcterms:W3CDTF">2024-02-11T15:32:22Z</dcterms:modified>
</cp:coreProperties>
</file>